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Эмблема семьи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1440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творческом мероприятии «Эмблема семьи» приняли участие 30 обучающихся. Особой активностью отличились обучающиеся групп:272,172,240.  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4" y="3356992"/>
            <a:ext cx="4331526" cy="324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11430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5472608" cy="54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476672"/>
            <a:ext cx="9144000" cy="13205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Наиболее эстетически оформленные работы представлены в помещении общежития для зрительского голосования.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61955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814392" cy="508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7931224" cy="528464"/>
          </a:xfrm>
        </p:spPr>
        <p:txBody>
          <a:bodyPr/>
          <a:lstStyle/>
          <a:p>
            <a:r>
              <a:rPr lang="ru-RU" dirty="0" smtClean="0"/>
              <a:t>К выставке был проявлен большой интерес.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8391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25951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8686800" cy="1752600"/>
          </a:xfrm>
        </p:spPr>
        <p:txBody>
          <a:bodyPr/>
          <a:lstStyle/>
          <a:p>
            <a:r>
              <a:rPr lang="ru-RU" dirty="0" smtClean="0"/>
              <a:t>Зрителями отмечены работы: </a:t>
            </a:r>
            <a:r>
              <a:rPr lang="ru-RU" dirty="0" err="1" smtClean="0"/>
              <a:t>Кяргиной</a:t>
            </a:r>
            <a:r>
              <a:rPr lang="ru-RU" dirty="0" smtClean="0"/>
              <a:t> Екатерины «Забота. Любовь».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80664"/>
            <a:ext cx="43204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04248" y="1484784"/>
            <a:ext cx="158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400" dirty="0" smtClean="0"/>
              <a:t>41</a:t>
            </a:r>
            <a:r>
              <a:rPr lang="ru-RU" sz="2400" dirty="0" smtClean="0"/>
              <a:t> голос.)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Филиппова Андрея 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«Любовь времени не подлежит»</a:t>
            </a:r>
            <a:endParaRPr lang="ru-RU" sz="2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(39 голосов)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02480"/>
            <a:ext cx="4039122" cy="5245920"/>
          </a:xfrm>
        </p:spPr>
      </p:pic>
    </p:spTree>
    <p:extLst>
      <p:ext uri="{BB962C8B-B14F-4D97-AF65-F5344CB8AC3E}">
        <p14:creationId xmlns:p14="http://schemas.microsoft.com/office/powerpoint/2010/main" val="207592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084168" y="1268760"/>
            <a:ext cx="2743200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(31 голос.)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9144000" cy="3844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Сосковой Виктории «Один за всех, все - за одного.»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25352"/>
            <a:ext cx="4824536" cy="5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00800" y="1484784"/>
            <a:ext cx="27432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(</a:t>
            </a:r>
            <a:r>
              <a:rPr lang="ru-RU" sz="2400" dirty="0" smtClean="0"/>
              <a:t>30 </a:t>
            </a:r>
            <a:r>
              <a:rPr lang="ru-RU" sz="2400" dirty="0" smtClean="0"/>
              <a:t>голосов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8892480" cy="528464"/>
          </a:xfrm>
        </p:spPr>
        <p:txBody>
          <a:bodyPr/>
          <a:lstStyle/>
          <a:p>
            <a:r>
              <a:rPr lang="ru-RU" dirty="0" smtClean="0"/>
              <a:t>Баталова Александра « Алые паруса».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1954"/>
            <a:ext cx="4680520" cy="62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00800" y="1340768"/>
            <a:ext cx="27432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(</a:t>
            </a:r>
            <a:r>
              <a:rPr lang="ru-RU" sz="2400" dirty="0" smtClean="0"/>
              <a:t>30 </a:t>
            </a:r>
            <a:r>
              <a:rPr lang="ru-RU" sz="2400" dirty="0" smtClean="0"/>
              <a:t>голосов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998984"/>
          </a:xfrm>
        </p:spPr>
        <p:txBody>
          <a:bodyPr/>
          <a:lstStyle/>
          <a:p>
            <a:r>
              <a:rPr lang="ru-RU" dirty="0" smtClean="0"/>
              <a:t>Кругловой Анастасии «Символ семьи – книги и розы».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5820139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Авторы работ - победителей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39"/>
            <a:ext cx="3292077" cy="43894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5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108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Поток</vt:lpstr>
      <vt:lpstr>Эмблема семьи</vt:lpstr>
      <vt:lpstr>Презентация PowerPoint</vt:lpstr>
      <vt:lpstr>Презентация PowerPoint</vt:lpstr>
      <vt:lpstr>Презентация PowerPoint</vt:lpstr>
      <vt:lpstr>Филиппова Андрея  «Любовь времени не подлежит»</vt:lpstr>
      <vt:lpstr>Презентация PowerPoint</vt:lpstr>
      <vt:lpstr>Презентация PowerPoint</vt:lpstr>
      <vt:lpstr>Презентация PowerPoint</vt:lpstr>
      <vt:lpstr>Авторы работ - победителей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Эмблема семьи</dc:title>
  <dc:creator>Admin</dc:creator>
  <cp:lastModifiedBy>Admin</cp:lastModifiedBy>
  <cp:revision>6</cp:revision>
  <dcterms:modified xsi:type="dcterms:W3CDTF">2017-05-15T12:12:14Z</dcterms:modified>
</cp:coreProperties>
</file>