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7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8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5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4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0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2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4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1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5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3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DDE04-DDA2-4DA0-855D-E0D4E225A06B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9C913-49C0-4CA0-877E-8B9C82EE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2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fif"/><Relationship Id="rId5" Type="http://schemas.openxmlformats.org/officeDocument/2006/relationships/image" Target="../media/image34.jfif"/><Relationship Id="rId4" Type="http://schemas.openxmlformats.org/officeDocument/2006/relationships/image" Target="../media/image33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8798" y="4226035"/>
            <a:ext cx="3949959" cy="2387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ГАПОУ МО «КИК»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выполнила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Мироновская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С.М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Руководитель: Кривошеева Я.Н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Библиотекарь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5360" y="0"/>
            <a:ext cx="9144000" cy="165576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Виды и жанры изобразительного искусства.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5" t="26358" r="18479" b="12197"/>
          <a:stretch/>
        </p:blipFill>
        <p:spPr>
          <a:xfrm>
            <a:off x="1616105" y="2546131"/>
            <a:ext cx="4043716" cy="44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0735" y="-1390261"/>
            <a:ext cx="9144000" cy="2387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Скульптура малых форм.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332"/>
            <a:ext cx="5255467" cy="5719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92" y="1216710"/>
            <a:ext cx="4310178" cy="5719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17" y="3356425"/>
            <a:ext cx="4676970" cy="35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3" y="-1480457"/>
            <a:ext cx="9144000" cy="2387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Графика.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857" y="1363935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Графика – относится к изобразительным видам искусства.      Рисунок –основа изобразительного искусства.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103" y="-1523999"/>
            <a:ext cx="9144000" cy="2387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Виды графики: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371" y="1355226"/>
            <a:ext cx="9144000" cy="165576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1.Офорт 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             2.Литогравюра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3.Плакат 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4.Постер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5. Плакат монументальный, учебный                   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6.Книжная графика</a:t>
            </a:r>
            <a:endParaRPr lang="ru-RU" sz="3200" b="1" i="1" dirty="0"/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7.Картинки - рисунки черно-белые</a:t>
            </a:r>
          </a:p>
        </p:txBody>
      </p:sp>
    </p:spTree>
    <p:extLst>
      <p:ext uri="{BB962C8B-B14F-4D97-AF65-F5344CB8AC3E}">
        <p14:creationId xmlns:p14="http://schemas.microsoft.com/office/powerpoint/2010/main" val="6578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4035" y="181837"/>
            <a:ext cx="9144000" cy="102865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Офорт.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216"/>
            <a:ext cx="7733415" cy="5180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46" y="1329473"/>
            <a:ext cx="5025934" cy="5528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69" y="1140822"/>
            <a:ext cx="5156951" cy="57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8571" y="-1324746"/>
            <a:ext cx="9144000" cy="2387600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Литогравюра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0181"/>
            <a:ext cx="6287589" cy="4397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8" y="1257823"/>
            <a:ext cx="4088129" cy="56001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02" y="2564324"/>
            <a:ext cx="5901959" cy="42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4331" y="0"/>
            <a:ext cx="9144000" cy="142054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Плакат,постер,плакат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монументальный,учебный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0" y="2780031"/>
            <a:ext cx="2921181" cy="4077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1" y="2169568"/>
            <a:ext cx="3035865" cy="46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64" y="1759131"/>
            <a:ext cx="5109964" cy="5098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70" y="1420541"/>
            <a:ext cx="4502330" cy="54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075" y="0"/>
            <a:ext cx="9144000" cy="1105989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Книжная графика.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02" y="1791789"/>
            <a:ext cx="5066211" cy="5066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86" y="1105989"/>
            <a:ext cx="7278188" cy="43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652" y="-1132114"/>
            <a:ext cx="9144000" cy="203780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Живопись.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652" y="69825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Живопись от французского – живописать цветом.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Живопись создает иллюзию виртуального пространства.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Существует 3 жанра живописи: пейзаж, портрет, натюрморт, </a:t>
            </a:r>
            <a:r>
              <a:rPr lang="ru-RU" sz="3200" b="1" i="1" dirty="0" err="1" smtClean="0">
                <a:solidFill>
                  <a:schemeClr val="accent5">
                    <a:lumMod val="75000"/>
                  </a:schemeClr>
                </a:solidFill>
              </a:rPr>
              <a:t>моренизм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 и анимализм.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0384"/>
            <a:ext cx="3751906" cy="2997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6" y="3435951"/>
            <a:ext cx="4437016" cy="3422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94" y="2994353"/>
            <a:ext cx="5085806" cy="38143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69" y="2629989"/>
            <a:ext cx="4128883" cy="42280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7" y="2203269"/>
            <a:ext cx="4083300" cy="46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276" y="0"/>
            <a:ext cx="9144000" cy="180515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Декоративно – прикладное искусство.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8559" y="2064901"/>
            <a:ext cx="9144000" cy="165576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Декоративно – прикладное искусство – это самое древнее искусство, возникшее в первобытные времена. Декоративный – значит украшать.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275" y="334087"/>
            <a:ext cx="9144000" cy="114787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Виды декоративно-прикладного искусства.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8124" y="1796886"/>
            <a:ext cx="2945525" cy="4919223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1.Резьба по дереву</a:t>
            </a:r>
          </a:p>
          <a:p>
            <a:pPr algn="l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2.Роспись</a:t>
            </a:r>
          </a:p>
          <a:p>
            <a:pPr algn="l"/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.Вышивка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3" y="1371436"/>
            <a:ext cx="4445649" cy="2830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75" y="2224142"/>
            <a:ext cx="4522076" cy="3014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86" y="2938127"/>
            <a:ext cx="4200538" cy="31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193" y="-766355"/>
            <a:ext cx="9144000" cy="23876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Виды изобразительного искусства.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47045" y="1707503"/>
            <a:ext cx="4260980" cy="4954554"/>
          </a:xfrm>
        </p:spPr>
        <p:txBody>
          <a:bodyPr>
            <a:noAutofit/>
          </a:bodyPr>
          <a:lstStyle/>
          <a:p>
            <a:pPr lvl="1" algn="l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1.Архитектура</a:t>
            </a:r>
          </a:p>
          <a:p>
            <a:pPr lvl="1" algn="l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2.Культура</a:t>
            </a:r>
          </a:p>
          <a:p>
            <a:pPr lvl="1" algn="l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3.Графика</a:t>
            </a:r>
          </a:p>
          <a:p>
            <a:pPr lvl="1" algn="l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4.Живопись</a:t>
            </a:r>
          </a:p>
          <a:p>
            <a:pPr lvl="1" algn="l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5.Декоративно-прикладное искусство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1" y="2294294"/>
            <a:ext cx="5960533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917" y="551793"/>
            <a:ext cx="9144000" cy="174208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Декоративно – прикладное искусство подразделяется на: народное и элитарное.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622"/>
            <a:ext cx="5155324" cy="3931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27" y="2019233"/>
            <a:ext cx="5346701" cy="49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8963" y="0"/>
            <a:ext cx="9144000" cy="1228951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Архитектура.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8963" y="1428005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Архитектура – это пространственный вид искусства художественной постройки, создающий и организующий среду нашей жизни.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820"/>
            <a:ext cx="4158051" cy="3526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60" y="3282820"/>
            <a:ext cx="3822440" cy="3575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51" y="4047930"/>
            <a:ext cx="4211509" cy="35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8235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Виды архитектуры: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4645" y="980136"/>
            <a:ext cx="12101804" cy="1655762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</a:t>
            </a: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</a:rPr>
              <a:t>Храмовая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" y="2271843"/>
            <a:ext cx="4859694" cy="4460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16" y="1068639"/>
            <a:ext cx="3853543" cy="57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8686" y="0"/>
            <a:ext cx="9144000" cy="147423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Жилая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6" y="1398425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968759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Общественно-публичная архитектура.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8" y="2298441"/>
            <a:ext cx="1005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3022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Архитектура малых форм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701"/>
            <a:ext cx="4979437" cy="51258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09" y="1713701"/>
            <a:ext cx="3408687" cy="5125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43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139" y="-1193800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Скульптура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1641" y="1539972"/>
            <a:ext cx="9144000" cy="165576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Скульптура – это вид искусства, представляющий собой объёмную пластику. Бывают виды : монументальная и скульптура малых форм.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049" y="-827736"/>
            <a:ext cx="9144000" cy="2387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Монументальная скульптура.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592"/>
            <a:ext cx="4481415" cy="5458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41" y="1390261"/>
            <a:ext cx="4967556" cy="546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41" y="2034284"/>
            <a:ext cx="6388359" cy="47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201</Words>
  <Application>Microsoft Office PowerPoint</Application>
  <PresentationFormat>Широкоэкранный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ГАПОУ МО «КИК» выполнила Мироновская С.М Руководитель: Кривошеева Я.Н Библиотекарь</vt:lpstr>
      <vt:lpstr>Виды изобразительного искусства.</vt:lpstr>
      <vt:lpstr>Архитектура.</vt:lpstr>
      <vt:lpstr>Виды архитектуры:</vt:lpstr>
      <vt:lpstr>Жилая</vt:lpstr>
      <vt:lpstr>Общественно-публичная архитектура.</vt:lpstr>
      <vt:lpstr>Архитектура малых форм</vt:lpstr>
      <vt:lpstr>Скульптура</vt:lpstr>
      <vt:lpstr>Монументальная скульптура.</vt:lpstr>
      <vt:lpstr>Скульптура малых форм.</vt:lpstr>
      <vt:lpstr>Графика.</vt:lpstr>
      <vt:lpstr>Виды графики:</vt:lpstr>
      <vt:lpstr>Офорт.</vt:lpstr>
      <vt:lpstr>Литогравюра.</vt:lpstr>
      <vt:lpstr>Плакат,постер,плакат монументальный,учебный.</vt:lpstr>
      <vt:lpstr>Книжная графика.</vt:lpstr>
      <vt:lpstr>Живопись.</vt:lpstr>
      <vt:lpstr>Декоративно – прикладное искусство.</vt:lpstr>
      <vt:lpstr>Виды декоративно-прикладного искусства.</vt:lpstr>
      <vt:lpstr>Декоративно – прикладное искусство подразделяется на: народное и элитарное.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Admin</cp:lastModifiedBy>
  <cp:revision>22</cp:revision>
  <dcterms:created xsi:type="dcterms:W3CDTF">2017-09-21T07:04:56Z</dcterms:created>
  <dcterms:modified xsi:type="dcterms:W3CDTF">2017-10-05T07:27:37Z</dcterms:modified>
</cp:coreProperties>
</file>