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88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3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78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7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2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7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2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5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4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9FB05F-328E-4CDB-993F-0B7EAD97AF6B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AD6646-F594-4843-9CAA-F58B7BAC73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4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5464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Творческий отчет обучающихся 2020 г.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643064"/>
            <a:ext cx="949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Цели: формирование и развитие творческих навыков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3012396"/>
            <a:ext cx="936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Задачи: формирование навыков самостоятельной творческой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27147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-473417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Сувениры к «Дню учителя»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166" y="2333957"/>
            <a:ext cx="4421249" cy="3315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11" y="1781300"/>
            <a:ext cx="5920468" cy="44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404" y="0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Победители рукописной книги «Все краски севера»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79" y="1805049"/>
            <a:ext cx="5766088" cy="4324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7306" y="2318500"/>
            <a:ext cx="4355560" cy="32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6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404" y="0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Победители рукописной книги «Все краски севера»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35" y="2331343"/>
            <a:ext cx="4627752" cy="347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1201" y="2331343"/>
            <a:ext cx="4627753" cy="3470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069" y="2331344"/>
            <a:ext cx="4627751" cy="34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3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Выполнение флористического пейзажа</a:t>
            </a:r>
            <a:endParaRPr lang="ru-RU" dirty="0"/>
          </a:p>
        </p:txBody>
      </p:sp>
      <p:pic>
        <p:nvPicPr>
          <p:cNvPr id="4" name="Содержимое 3" descr="PB0302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9375" y="1832250"/>
            <a:ext cx="5363633" cy="402272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1806489"/>
            <a:ext cx="5397981" cy="40484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6963" y="-370622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День народного единства</a:t>
            </a:r>
            <a:endParaRPr lang="ru-RU" dirty="0"/>
          </a:p>
        </p:txBody>
      </p:sp>
      <p:pic>
        <p:nvPicPr>
          <p:cNvPr id="4" name="Содержимое 3" descr="PB0202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7" name="Содержимое 6" descr="PB0202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18238" y="2006203"/>
            <a:ext cx="4937125" cy="370284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3" y="1186110"/>
            <a:ext cx="9229725" cy="5180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1" y="0"/>
            <a:ext cx="8601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+mj-lt"/>
              </a:rPr>
              <a:t>Международный день защиты природы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811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0" y="1771650"/>
            <a:ext cx="5994440" cy="4495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960" y="0"/>
            <a:ext cx="116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Декада </a:t>
            </a:r>
            <a:r>
              <a:rPr lang="en-US" sz="4000" dirty="0" err="1" smtClean="0"/>
              <a:t>SoS</a:t>
            </a:r>
            <a:r>
              <a:rPr lang="en-US" sz="4000" dirty="0" smtClean="0"/>
              <a:t>-</a:t>
            </a:r>
            <a:r>
              <a:rPr lang="ru-RU" sz="4000" dirty="0" smtClean="0"/>
              <a:t>мы выбираем творчество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35" y="1771650"/>
            <a:ext cx="5575340" cy="4495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960" y="916602"/>
            <a:ext cx="958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Соболев Егор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373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7945" y="502444"/>
            <a:ext cx="4957762" cy="66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75" y="1096064"/>
            <a:ext cx="5827753" cy="4553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3148" y="304800"/>
            <a:ext cx="67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Малиновская </a:t>
            </a:r>
            <a:r>
              <a:rPr lang="ru-RU" sz="3600" dirty="0"/>
              <a:t>Д</a:t>
            </a:r>
            <a:r>
              <a:rPr lang="ru-RU" sz="3600" dirty="0" smtClean="0"/>
              <a:t>арья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922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8006" y="1002505"/>
            <a:ext cx="4529138" cy="6038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0175" y="442912"/>
            <a:ext cx="8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Филлипенко Антон и Быкова Серафима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-294" r="-1"/>
          <a:stretch/>
        </p:blipFill>
        <p:spPr>
          <a:xfrm>
            <a:off x="545911" y="1631375"/>
            <a:ext cx="4905747" cy="46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0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23331"/>
          </a:xfrm>
        </p:spPr>
        <p:txBody>
          <a:bodyPr/>
          <a:lstStyle/>
          <a:p>
            <a:pPr algn="ctr"/>
            <a:r>
              <a:rPr lang="ru-RU" dirty="0" err="1" smtClean="0"/>
              <a:t>МОСГаЗ</a:t>
            </a:r>
            <a:r>
              <a:rPr lang="ru-RU" dirty="0" smtClean="0"/>
              <a:t> – зажигает звезды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6980" y="1671846"/>
            <a:ext cx="5895833" cy="4421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781" y="1708474"/>
            <a:ext cx="5798156" cy="4348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1874" y="983704"/>
            <a:ext cx="29157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Всероссийский фестиваль юношеского конкурса рисунков.</a:t>
            </a:r>
          </a:p>
          <a:p>
            <a:pPr algn="ctr"/>
            <a:r>
              <a:rPr lang="ru-RU" sz="2800" dirty="0" smtClean="0"/>
              <a:t>Приняли участие:</a:t>
            </a:r>
          </a:p>
          <a:p>
            <a:pPr algn="ctr"/>
            <a:r>
              <a:rPr lang="ru-RU" sz="2800" dirty="0" smtClean="0"/>
              <a:t>Быкова Серафима</a:t>
            </a:r>
          </a:p>
          <a:p>
            <a:pPr algn="ctr"/>
            <a:r>
              <a:rPr lang="ru-RU" sz="2800" dirty="0" smtClean="0"/>
              <a:t>Филиппенко Антон</a:t>
            </a:r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994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162" y="261257"/>
            <a:ext cx="9837518" cy="1476103"/>
          </a:xfrm>
        </p:spPr>
        <p:txBody>
          <a:bodyPr/>
          <a:lstStyle/>
          <a:p>
            <a:pPr algn="ctr"/>
            <a:r>
              <a:rPr lang="ru-RU" b="1" dirty="0" smtClean="0"/>
              <a:t>Сентябрь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8316" y="1737360"/>
            <a:ext cx="4244242" cy="4131734"/>
          </a:xfrm>
        </p:spPr>
        <p:txBody>
          <a:bodyPr/>
          <a:lstStyle/>
          <a:p>
            <a:r>
              <a:rPr lang="ru-RU" dirty="0"/>
              <a:t>Суслов Максим</a:t>
            </a:r>
            <a:br>
              <a:rPr lang="ru-RU" dirty="0"/>
            </a:br>
            <a:r>
              <a:rPr lang="ru-RU" b="1" dirty="0" smtClean="0"/>
              <a:t>Презентация «Терроризм угроза миру»,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24" y="2286420"/>
            <a:ext cx="4615937" cy="3517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56" y="2730166"/>
            <a:ext cx="3220561" cy="362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7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553" y="1201027"/>
            <a:ext cx="5969133" cy="4476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5" t="29308" r="9496" b="-629"/>
          <a:stretch/>
        </p:blipFill>
        <p:spPr>
          <a:xfrm>
            <a:off x="7775545" y="454885"/>
            <a:ext cx="4416455" cy="5878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770" y="1112808"/>
            <a:ext cx="3001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Плакат «Семейная любовь пуще каменных стен»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6264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675" y="284672"/>
            <a:ext cx="956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Поздравление с наступающим Новым годом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551" y="1151978"/>
            <a:ext cx="5608991" cy="5043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45" y="887206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162" y="261257"/>
            <a:ext cx="9837518" cy="1476103"/>
          </a:xfrm>
        </p:spPr>
        <p:txBody>
          <a:bodyPr/>
          <a:lstStyle/>
          <a:p>
            <a:pPr algn="ctr"/>
            <a:r>
              <a:rPr lang="ru-RU" b="1" dirty="0" smtClean="0"/>
              <a:t>Сентябрь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8316" y="1737360"/>
            <a:ext cx="4244242" cy="4131734"/>
          </a:xfrm>
        </p:spPr>
        <p:txBody>
          <a:bodyPr/>
          <a:lstStyle/>
          <a:p>
            <a:r>
              <a:rPr lang="ru-RU" dirty="0"/>
              <a:t>Суслов Максим</a:t>
            </a:r>
            <a:br>
              <a:rPr lang="ru-RU" dirty="0"/>
            </a:br>
            <a:r>
              <a:rPr lang="ru-RU" b="1" dirty="0" smtClean="0"/>
              <a:t>Презентация «Мирный атом»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12" y="2006930"/>
            <a:ext cx="5149552" cy="3862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85" y="2417060"/>
            <a:ext cx="3041904" cy="3041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1449" y="5593278"/>
            <a:ext cx="397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28 сентября </a:t>
            </a:r>
            <a:br>
              <a:rPr lang="ru-RU" sz="2000" dirty="0" smtClean="0"/>
            </a:br>
            <a:r>
              <a:rPr lang="ru-RU" sz="2000" dirty="0" smtClean="0"/>
              <a:t>«День атомной промышленности»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187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Подготовка сувениров к «Дню учителя»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2492" y="1737360"/>
            <a:ext cx="4403188" cy="4131734"/>
          </a:xfrm>
        </p:spPr>
        <p:txBody>
          <a:bodyPr/>
          <a:lstStyle/>
          <a:p>
            <a:r>
              <a:rPr lang="ru-RU" dirty="0" smtClean="0"/>
              <a:t>Работы выполнили: Быков </a:t>
            </a:r>
            <a:r>
              <a:rPr lang="ru-RU" dirty="0"/>
              <a:t>И</a:t>
            </a:r>
            <a:r>
              <a:rPr lang="ru-RU" dirty="0" smtClean="0"/>
              <a:t>лья, Филиппенко Антон, Малиновская Дарья, Котова Тамара, Королева Тамара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2" y="1900052"/>
            <a:ext cx="5292055" cy="3969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819" y="3098950"/>
            <a:ext cx="3019014" cy="25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Поздравительные плакаты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9568" y="1737360"/>
            <a:ext cx="4066111" cy="4131734"/>
          </a:xfrm>
        </p:spPr>
        <p:txBody>
          <a:bodyPr/>
          <a:lstStyle/>
          <a:p>
            <a:r>
              <a:rPr lang="ru-RU" dirty="0" smtClean="0"/>
              <a:t>Выполнил: Иванов Александр, Калинина Дарья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45" y="1912664"/>
            <a:ext cx="5275240" cy="3956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66" y="2832593"/>
            <a:ext cx="4048668" cy="30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08" y="3234906"/>
            <a:ext cx="2614000" cy="261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Октябрь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3304" y="1665413"/>
            <a:ext cx="4612376" cy="358807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Суслов Максим, Богатов Денис: Презентация «Планета Земля»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99" y="1975602"/>
            <a:ext cx="5164405" cy="387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65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живописных работ к «Дню учителя»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28" y="1737361"/>
            <a:ext cx="5883882" cy="4595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8204" y="2007768"/>
            <a:ext cx="4607882" cy="40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-473417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Сувениры к «Дню учителя»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694" y="2227111"/>
            <a:ext cx="4553791" cy="3605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36" y="1752890"/>
            <a:ext cx="6071723" cy="45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5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-473417"/>
            <a:ext cx="10058400" cy="1450757"/>
          </a:xfrm>
        </p:spPr>
        <p:txBody>
          <a:bodyPr/>
          <a:lstStyle/>
          <a:p>
            <a:pPr algn="ctr"/>
            <a:r>
              <a:rPr lang="ru-RU" dirty="0" smtClean="0"/>
              <a:t>Сувениры к «Дню учителя»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87" y="2392957"/>
            <a:ext cx="4336103" cy="3252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6078" y="2389786"/>
            <a:ext cx="4339728" cy="3254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5141" y="2389786"/>
            <a:ext cx="4339729" cy="32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5963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169</TotalTime>
  <Words>170</Words>
  <Application>Microsoft Office PowerPoint</Application>
  <PresentationFormat>Широкоэкранный</PresentationFormat>
  <Paragraphs>35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Calibri</vt:lpstr>
      <vt:lpstr>Calibri Light</vt:lpstr>
      <vt:lpstr>Ретро</vt:lpstr>
      <vt:lpstr>Творческий отчет обучающихся 2020 г.</vt:lpstr>
      <vt:lpstr>Сентябрь</vt:lpstr>
      <vt:lpstr>Сентябрь</vt:lpstr>
      <vt:lpstr>Подготовка сувениров к «Дню учителя»</vt:lpstr>
      <vt:lpstr>Поздравительные плакаты</vt:lpstr>
      <vt:lpstr>Октябрь</vt:lpstr>
      <vt:lpstr>Выставка живописных работ к «Дню учителя»</vt:lpstr>
      <vt:lpstr>Сувениры к «Дню учителя»</vt:lpstr>
      <vt:lpstr>Сувениры к «Дню учителя»</vt:lpstr>
      <vt:lpstr>Сувениры к «Дню учителя»</vt:lpstr>
      <vt:lpstr>Победители рукописной книги «Все краски севера»</vt:lpstr>
      <vt:lpstr>Победители рукописной книги «Все краски севера»</vt:lpstr>
      <vt:lpstr>Выполнение флористического пейзажа</vt:lpstr>
      <vt:lpstr>День народного единства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МОСГаЗ – зажигает звезды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обучающихся 2020 г.</dc:title>
  <dc:creator>Admin</dc:creator>
  <cp:lastModifiedBy>Admin</cp:lastModifiedBy>
  <cp:revision>31</cp:revision>
  <dcterms:created xsi:type="dcterms:W3CDTF">2020-09-29T07:31:13Z</dcterms:created>
  <dcterms:modified xsi:type="dcterms:W3CDTF">2020-12-22T13:35:51Z</dcterms:modified>
</cp:coreProperties>
</file>