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8" r:id="rId4"/>
    <p:sldId id="260" r:id="rId5"/>
    <p:sldId id="257" r:id="rId6"/>
    <p:sldId id="259" r:id="rId7"/>
    <p:sldId id="264" r:id="rId8"/>
    <p:sldId id="261" r:id="rId9"/>
    <p:sldId id="262" r:id="rId10"/>
    <p:sldId id="271" r:id="rId11"/>
    <p:sldId id="265" r:id="rId12"/>
    <p:sldId id="270" r:id="rId13"/>
    <p:sldId id="267" r:id="rId14"/>
    <p:sldId id="272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6564-293C-47FE-9D17-91CADC1C36A1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05108-B30F-4174-A895-154829834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5108-B30F-4174-A895-154829834F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5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1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2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4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8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0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6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9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597F-8AEB-4178-80E6-98DC225A2136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62CF-866A-4C82-B091-DCB981E80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3213" y="113211"/>
            <a:ext cx="9162393" cy="9492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следствия Афганской войны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7904" y="3126377"/>
            <a:ext cx="3541985" cy="2830286"/>
          </a:xfrm>
        </p:spPr>
        <p:txBody>
          <a:bodyPr/>
          <a:lstStyle/>
          <a:p>
            <a:pPr algn="l"/>
            <a:r>
              <a:rPr lang="ru-RU" dirty="0" smtClean="0"/>
              <a:t>Выполнил:</a:t>
            </a:r>
          </a:p>
          <a:p>
            <a:pPr algn="l"/>
            <a:r>
              <a:rPr lang="ru-RU" dirty="0" smtClean="0"/>
              <a:t>Шаповаленко Иван</a:t>
            </a:r>
          </a:p>
          <a:p>
            <a:pPr algn="l"/>
            <a:r>
              <a:rPr lang="ru-RU" dirty="0" smtClean="0"/>
              <a:t>Руководитель:</a:t>
            </a:r>
          </a:p>
          <a:p>
            <a:pPr algn="l"/>
            <a:r>
              <a:rPr lang="ru-RU" dirty="0" smtClean="0"/>
              <a:t>Библиотекарь колледжа</a:t>
            </a:r>
          </a:p>
          <a:p>
            <a:pPr algn="l"/>
            <a:r>
              <a:rPr lang="ru-RU" dirty="0" smtClean="0"/>
              <a:t>Кривошеева Я.Н.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035" y="1289689"/>
            <a:ext cx="4985653" cy="46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94" y="574767"/>
            <a:ext cx="3932237" cy="1776547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В Афганистане советские люди оставили добрый след: строили больницы, школы, дороги, открывали заводы, фабрики. До 60 процентов наших задач были миротворческими. Афганцы этого не забыли до сих пор.</a:t>
            </a:r>
            <a:b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847703"/>
            <a:ext cx="3932237" cy="3021284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38" y="987425"/>
            <a:ext cx="5450648" cy="4873625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2222938"/>
            <a:ext cx="4579883" cy="39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88" y="2519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Именно СССР  первым столкнулся с силами международного терроризма и уничтожил их огромное количество.</a:t>
            </a:r>
            <a:b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Главной задачей афганской исламской оппозиции, Пакистана, Ирана и ЦРУ было перенесение войны на территорию СССР. Но эта задача не была реализована, благодаря успешным действиям Армии КГБ СССР. По состоянию на 1 января 1999 года безвозвратные потери в Афганской войне (убитые, умершие от ран, болезней и в происшествиях, пропавшие без вести) 15 тысяч.</a:t>
            </a:r>
            <a:b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36" y="1921419"/>
            <a:ext cx="7791961" cy="4618717"/>
          </a:xfrm>
        </p:spPr>
      </p:pic>
    </p:spTree>
    <p:extLst>
      <p:ext uri="{BB962C8B-B14F-4D97-AF65-F5344CB8AC3E}">
        <p14:creationId xmlns:p14="http://schemas.microsoft.com/office/powerpoint/2010/main" val="30666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37" y="365124"/>
            <a:ext cx="4108269" cy="577321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Тишина. Перебор гитарный…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А не за эту ли тишину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Погибают русские парни,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Не по песням узнав про войну. 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Да возможно ль такое, возможно ли ?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Да. Возможно. Сомнений нет.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Что с того, что мы мало прожили, 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Что с того, что нам  двадцать лет</a:t>
            </a: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99" y="365125"/>
            <a:ext cx="5491344" cy="5773215"/>
          </a:xfrm>
        </p:spPr>
      </p:pic>
    </p:spTree>
    <p:extLst>
      <p:ext uri="{BB962C8B-B14F-4D97-AF65-F5344CB8AC3E}">
        <p14:creationId xmlns:p14="http://schemas.microsoft.com/office/powerpoint/2010/main" val="22813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Мирное население с благодарностью провожало русских солдат.</a:t>
            </a: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98829"/>
            <a:ext cx="4061309" cy="45452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08" y="1798829"/>
            <a:ext cx="6667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98337"/>
            <a:ext cx="10515600" cy="12285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15 февраля – особый день. Это дата начала вывода советских войск с Афганистана. Но и сейчас вспыхивают пожары войн, где необходимо присутствие российского солдата.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170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419702" y="2505075"/>
            <a:ext cx="3935685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Об этой войне не умолкает спор: участие в войнах и вооруженных конфликтах есть добро или зло для российских солдат и страны? Не напрасны ли были эти жертвы? </a:t>
            </a: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Закалила или, напротив, исковеркала души и судьбы солдат война?</a:t>
            </a: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8" y="1681162"/>
            <a:ext cx="5977585" cy="4508501"/>
          </a:xfrm>
        </p:spPr>
      </p:pic>
    </p:spTree>
    <p:extLst>
      <p:ext uri="{BB962C8B-B14F-4D97-AF65-F5344CB8AC3E}">
        <p14:creationId xmlns:p14="http://schemas.microsoft.com/office/powerpoint/2010/main" val="16909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3475" y="1428205"/>
            <a:ext cx="10598513" cy="5233851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войны было в том, что СССР не позволил усилиться другим странам в регионе, помогал союзникам, помогал афганскому народу создавать экономику, систему образования и здравоохранения, обеспечивал безопасность своих рубежей. Был получен колоссальный боевой</a:t>
            </a:r>
          </a:p>
          <a:p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 ведения войны с терроризмом. И, как знать, если бы не «перестройка», то Афганистан сейчас бы спокойно жил и развивался, и не было бы той угрозы терроризма, которая есть сейчас.</a:t>
            </a:r>
          </a:p>
          <a:p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солдат в стране гор и пустынь противостоял продвижению международного терроризма и наркобизнеса к границам Отчизны, и в этом – его большая заслуга.</a:t>
            </a:r>
          </a:p>
          <a:p>
            <a:pPr algn="just">
              <a:lnSpc>
                <a:spcPct val="10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И поверьте словам, вы поверьте</a:t>
            </a:r>
          </a:p>
          <a:p>
            <a:pPr algn="just">
              <a:lnSpc>
                <a:spcPct val="100000"/>
              </a:lnSpc>
            </a:pPr>
            <a:r>
              <a:rPr lang="ru-RU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Нашим мыслям в последнем бою.</a:t>
            </a:r>
          </a:p>
          <a:p>
            <a:pPr algn="just">
              <a:lnSpc>
                <a:spcPct val="100000"/>
              </a:lnSpc>
            </a:pP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Говорят, что в миг до смерти      </a:t>
            </a:r>
            <a:endParaRPr lang="ru-RU" sz="17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Вспоминаешь всю жизнь свою.</a:t>
            </a:r>
          </a:p>
          <a:p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Руки матери, запах хлеба,</a:t>
            </a:r>
          </a:p>
          <a:p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Скрип калитки в ночной тишине,</a:t>
            </a:r>
          </a:p>
          <a:p>
            <a:r>
              <a:rPr lang="ru-RU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Голубое российское небо </a:t>
            </a:r>
          </a:p>
          <a:p>
            <a:r>
              <a:rPr lang="ru-RU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В небольшом деревенском окне.</a:t>
            </a:r>
          </a:p>
          <a:p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Голубые снега России,</a:t>
            </a:r>
          </a:p>
          <a:p>
            <a:r>
              <a:rPr lang="ru-RU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Разве есть что-нибудь родней,</a:t>
            </a:r>
          </a:p>
          <a:p>
            <a:r>
              <a:rPr lang="ru-RU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Разве есть что-нибудь красивей,</a:t>
            </a:r>
          </a:p>
          <a:p>
            <a:r>
              <a:rPr lang="ru-RU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Разве есть что-нибудь милей?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3439" y="217715"/>
            <a:ext cx="10515600" cy="8011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Значение войны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223171" cy="5504452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СПАСИБО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2400" dirty="0"/>
              <a:t>В</a:t>
            </a:r>
            <a:r>
              <a:rPr lang="ru-RU" sz="2400" dirty="0" smtClean="0"/>
              <a:t> презентации использованы слова песен А. Розенбаума «Черный тюльпан»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Ю. Визбора «Рассказ ветерана»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2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6" y="365124"/>
            <a:ext cx="10625959" cy="6805421"/>
          </a:xfrm>
        </p:spPr>
      </p:pic>
    </p:spTree>
    <p:extLst>
      <p:ext uri="{BB962C8B-B14F-4D97-AF65-F5344CB8AC3E}">
        <p14:creationId xmlns:p14="http://schemas.microsoft.com/office/powerpoint/2010/main" val="26979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919549" cy="50074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 неоднократной просьбе 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афганской стороны…          </a:t>
            </a:r>
            <a:endParaRPr lang="ru-RU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	</a:t>
            </a:r>
            <a:r>
              <a:rPr lang="ru-RU" b="1" i="1" dirty="0" smtClean="0">
                <a:latin typeface="Arial Black" panose="020B0A04020102020204" pitchFamily="34" charset="0"/>
              </a:rPr>
              <a:t>12 декабря 1979 года правительством СССР принято решение о военной помощи Афганистану.</a:t>
            </a:r>
          </a:p>
          <a:p>
            <a:pPr>
              <a:lnSpc>
                <a:spcPct val="200000"/>
              </a:lnSpc>
            </a:pPr>
            <a:r>
              <a:rPr lang="ru-RU" b="1" i="1" dirty="0">
                <a:latin typeface="Arial Black" panose="020B0A04020102020204" pitchFamily="34" charset="0"/>
              </a:rPr>
              <a:t>	</a:t>
            </a:r>
            <a:r>
              <a:rPr lang="ru-RU" b="1" i="1" dirty="0" smtClean="0">
                <a:latin typeface="Arial Black" panose="020B0A04020102020204" pitchFamily="34" charset="0"/>
              </a:rPr>
              <a:t>25 декабря ограниченный контингент советской армии вступил на территорию Афганистана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8" name="AutoShape 10" descr="https://ds02.infourok.ru/uploads/ex/0c4e/0001f495-943b0543/img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35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43" y="1010195"/>
            <a:ext cx="5943600" cy="485879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1471750"/>
            <a:ext cx="3932237" cy="439723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В Баграм был направлен «мусульманский батальон» – отряд особого назначения ГРУ – специально созданный из военнослужащих среднеазиатского происхождения для охраны </a:t>
            </a:r>
            <a:r>
              <a:rPr lang="ru-RU" dirty="0" err="1" smtClean="0">
                <a:latin typeface="Arial Black" panose="020B0A04020102020204" pitchFamily="34" charset="0"/>
              </a:rPr>
              <a:t>Тараки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и выполнения особых задач в Афганистане.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4910445"/>
            <a:ext cx="6879771" cy="194755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2150" b="1" u="sng" dirty="0" err="1" smtClean="0">
                <a:latin typeface="Arial Black" panose="020B0A04020102020204" pitchFamily="34" charset="0"/>
              </a:rPr>
              <a:t>Нур</a:t>
            </a:r>
            <a:r>
              <a:rPr lang="ru-RU" sz="2150" b="1" u="sng" dirty="0" smtClean="0">
                <a:latin typeface="Arial Black" panose="020B0A04020102020204" pitchFamily="34" charset="0"/>
              </a:rPr>
              <a:t> Мухаммед </a:t>
            </a:r>
            <a:r>
              <a:rPr lang="ru-RU" sz="2150" b="1" u="sng" dirty="0" err="1" smtClean="0">
                <a:latin typeface="Arial Black" panose="020B0A04020102020204" pitchFamily="34" charset="0"/>
              </a:rPr>
              <a:t>Тараки</a:t>
            </a:r>
            <a:r>
              <a:rPr lang="ru-RU" sz="2150" b="1" u="sng" dirty="0" smtClean="0">
                <a:latin typeface="Arial Black" panose="020B0A04020102020204" pitchFamily="34" charset="0"/>
              </a:rPr>
              <a:t>  </a:t>
            </a:r>
            <a:r>
              <a:rPr lang="ru-RU" sz="2150" dirty="0" smtClean="0">
                <a:latin typeface="Arial Black" panose="020B0A04020102020204" pitchFamily="34" charset="0"/>
              </a:rPr>
              <a:t>- генеральный секретарь ЦК НДПА, общественно –политический деятель, журналист.</a:t>
            </a:r>
            <a:endParaRPr lang="ru-RU" sz="2150" dirty="0"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7" y="219194"/>
            <a:ext cx="10060173" cy="4535685"/>
          </a:xfrm>
        </p:spPr>
      </p:pic>
    </p:spTree>
    <p:extLst>
      <p:ext uri="{BB962C8B-B14F-4D97-AF65-F5344CB8AC3E}">
        <p14:creationId xmlns:p14="http://schemas.microsoft.com/office/powerpoint/2010/main" val="11576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7069" y="82732"/>
            <a:ext cx="3932237" cy="7794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Причины войны: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74623" y="1105989"/>
            <a:ext cx="3932237" cy="4762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59434" y="1105989"/>
            <a:ext cx="5196840" cy="487362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Поддержка сторонников концепции социализма в </a:t>
            </a: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Афганистане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. Предотвратить  возможное </a:t>
            </a: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укрепление </a:t>
            </a: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в регионе исламского фундаментализма</a:t>
            </a:r>
            <a:b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Это был первый в послевоенной истории случай низложения просоветского правительства</a:t>
            </a:r>
            <a:b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9" y="1105989"/>
            <a:ext cx="5307216" cy="5259978"/>
          </a:xfrm>
        </p:spPr>
      </p:pic>
    </p:spTree>
    <p:extLst>
      <p:ext uri="{BB962C8B-B14F-4D97-AF65-F5344CB8AC3E}">
        <p14:creationId xmlns:p14="http://schemas.microsoft.com/office/powerpoint/2010/main" val="6969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338" y="1018903"/>
            <a:ext cx="5135880" cy="5312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6" y="1018902"/>
            <a:ext cx="6228303" cy="5312229"/>
          </a:xfr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018902"/>
            <a:ext cx="4116977" cy="5158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«…Мы проклинали все свою работу: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Опять пацан подвел потерей роту.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Шинданде</a:t>
            </a: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Кандагаре и </a:t>
            </a:r>
            <a:r>
              <a:rPr lang="ru-RU" sz="1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Баграме</a:t>
            </a:r>
            <a:endParaRPr lang="ru-RU" sz="16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Опять на душу класть тяжелый камень,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Опять нести на Родину героев,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Которым в двадцать лет могилы роют.»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770" y="783771"/>
            <a:ext cx="3918857" cy="580861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Само по себе падение просоветского правительства означало бы сильный удар по внешнеполитическим позициям СССР.</a:t>
            </a:r>
            <a:b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Распространение фундаментализма могло через афганских таджиков существенно дестабилизировать Среднюю Азию. На международном уровне было заявлено о том, что СССР руководствуется принципами «пролетарского интернационализма».</a:t>
            </a: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7" y="1062447"/>
            <a:ext cx="5630990" cy="5669618"/>
          </a:xfrm>
        </p:spPr>
      </p:pic>
    </p:spTree>
    <p:extLst>
      <p:ext uri="{BB962C8B-B14F-4D97-AF65-F5344CB8AC3E}">
        <p14:creationId xmlns:p14="http://schemas.microsoft.com/office/powerpoint/2010/main" val="257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280" y="644434"/>
            <a:ext cx="3039292" cy="549091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В демократической республике Афганистан руководство Афганистана фактически проиграло борьбу с мятежниками за свой народ, не могло стабилизировать обстановку в стране, хотя располагало 300-тысячными военными формированиями (армия, милиция, госбезопасность).</a:t>
            </a: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2" y="857320"/>
            <a:ext cx="7252230" cy="5125469"/>
          </a:xfrm>
        </p:spPr>
      </p:pic>
    </p:spTree>
    <p:extLst>
      <p:ext uri="{BB962C8B-B14F-4D97-AF65-F5344CB8AC3E}">
        <p14:creationId xmlns:p14="http://schemas.microsoft.com/office/powerpoint/2010/main" val="3869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495</Words>
  <Application>Microsoft Office PowerPoint</Application>
  <PresentationFormat>Широкоэкранный</PresentationFormat>
  <Paragraphs>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        Живая память.            Причины и следствия Афганской войны</vt:lpstr>
      <vt:lpstr>Презентация PowerPoint</vt:lpstr>
      <vt:lpstr>                                 По неоднократной просьбе афганской стороны…          </vt:lpstr>
      <vt:lpstr>Презентация PowerPoint</vt:lpstr>
      <vt:lpstr>Нур Мухаммед Тараки  - генеральный секретарь ЦК НДПА, общественно –политический деятель, журналист.</vt:lpstr>
      <vt:lpstr>Причины войны:</vt:lpstr>
      <vt:lpstr>Презентация PowerPoint</vt:lpstr>
      <vt:lpstr>Само по себе падение просоветского правительства означало бы сильный удар по внешнеполитическим позициям СССР. Распространение фундаментализма могло через афганских таджиков существенно дестабилизировать Среднюю Азию. На международном уровне было заявлено о том, что СССР руководствуется принципами «пролетарского интернационализма».</vt:lpstr>
      <vt:lpstr>В демократической республике Афганистан руководство Афганистана фактически проиграло борьбу с мятежниками за свой народ, не могло стабилизировать обстановку в стране, хотя располагало 300-тысячными военными формированиями (армия, милиция, госбезопасность).</vt:lpstr>
      <vt:lpstr>В Афганистане советские люди оставили добрый след: строили больницы, школы, дороги, открывали заводы, фабрики. До 60 процентов наших задач были миротворческими. Афганцы этого не забыли до сих пор. </vt:lpstr>
      <vt:lpstr>Именно СССР  первым столкнулся с силами международного терроризма и уничтожил их огромное количество. Главной задачей афганской исламской оппозиции, Пакистана, Ирана и ЦРУ было перенесение войны на территорию СССР. Но эта задача не была реализована, благодаря успешным действиям Армии КГБ СССР. По состоянию на 1 января 1999 года безвозвратные потери в Афганской войне (убитые, умершие от ран, болезней и в происшествиях, пропавшие без вести) 15 тысяч. </vt:lpstr>
      <vt:lpstr>Тишина. Перебор гитарный… А не за эту ли тишину Погибают русские парни, Не по песням узнав про войну.  Да возможно ль такое, возможно ли ? Да. Возможно. Сомнений нет. Что с того, что мы мало прожили,  Что с того, что нам  двадцать лет.</vt:lpstr>
      <vt:lpstr>Мирное население с благодарностью провожало русских солдат.</vt:lpstr>
      <vt:lpstr>15 февраля – особый день. Это дата начала вывода советских войск с Афганистана. Но и сейчас вспыхивают пожары войн, где необходимо присутствие российского солдата.</vt:lpstr>
      <vt:lpstr>                                    Значение войны</vt:lpstr>
      <vt:lpstr>             СПАСИБО ЗА ВНИМАНИЕ!       В презентации использованы слова песен А. Розенбаума «Черный тюльпан»                                                                                          Ю. Визбора «Рассказ ветерана»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и следствия Афганской войны</dc:title>
  <dc:creator>Admin</dc:creator>
  <cp:lastModifiedBy>Admin</cp:lastModifiedBy>
  <cp:revision>49</cp:revision>
  <dcterms:created xsi:type="dcterms:W3CDTF">2017-10-06T09:54:07Z</dcterms:created>
  <dcterms:modified xsi:type="dcterms:W3CDTF">2017-12-01T11:24:44Z</dcterms:modified>
</cp:coreProperties>
</file>