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3" r:id="rId3"/>
    <p:sldId id="274" r:id="rId4"/>
    <p:sldId id="257" r:id="rId5"/>
    <p:sldId id="275" r:id="rId6"/>
    <p:sldId id="258" r:id="rId7"/>
    <p:sldId id="259" r:id="rId8"/>
    <p:sldId id="260" r:id="rId9"/>
    <p:sldId id="261" r:id="rId10"/>
    <p:sldId id="262" r:id="rId11"/>
    <p:sldId id="263" r:id="rId12"/>
    <p:sldId id="266" r:id="rId13"/>
    <p:sldId id="267" r:id="rId14"/>
    <p:sldId id="268" r:id="rId15"/>
    <p:sldId id="269" r:id="rId16"/>
    <p:sldId id="277" r:id="rId17"/>
    <p:sldId id="276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9" r:id="rId29"/>
    <p:sldId id="290" r:id="rId30"/>
    <p:sldId id="291" r:id="rId31"/>
    <p:sldId id="292" r:id="rId32"/>
    <p:sldId id="293" r:id="rId33"/>
    <p:sldId id="294" r:id="rId34"/>
    <p:sldId id="296" r:id="rId35"/>
    <p:sldId id="297" r:id="rId36"/>
    <p:sldId id="298" r:id="rId37"/>
    <p:sldId id="299" r:id="rId38"/>
    <p:sldId id="295" r:id="rId39"/>
    <p:sldId id="300" r:id="rId40"/>
    <p:sldId id="301" r:id="rId41"/>
    <p:sldId id="302" r:id="rId42"/>
    <p:sldId id="303" r:id="rId43"/>
    <p:sldId id="304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006600"/>
    <a:srgbClr val="00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9160-36ED-40C1-993A-A52D5C5E26AE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DA343DE-7BF1-43E1-A2CA-881C369EB1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9160-36ED-40C1-993A-A52D5C5E26AE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343DE-7BF1-43E1-A2CA-881C369EB1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FDA343DE-7BF1-43E1-A2CA-881C369EB1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9160-36ED-40C1-993A-A52D5C5E26AE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9160-36ED-40C1-993A-A52D5C5E26AE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FDA343DE-7BF1-43E1-A2CA-881C369EB1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9160-36ED-40C1-993A-A52D5C5E26AE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DA343DE-7BF1-43E1-A2CA-881C369EB1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3A6B9160-36ED-40C1-993A-A52D5C5E26AE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343DE-7BF1-43E1-A2CA-881C369EB1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9160-36ED-40C1-993A-A52D5C5E26AE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FDA343DE-7BF1-43E1-A2CA-881C369EB1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9160-36ED-40C1-993A-A52D5C5E26AE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FDA343DE-7BF1-43E1-A2CA-881C369EB1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9160-36ED-40C1-993A-A52D5C5E26AE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DA343DE-7BF1-43E1-A2CA-881C369EB1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DA343DE-7BF1-43E1-A2CA-881C369EB1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9160-36ED-40C1-993A-A52D5C5E26AE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FDA343DE-7BF1-43E1-A2CA-881C369EB1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3A6B9160-36ED-40C1-993A-A52D5C5E26AE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3A6B9160-36ED-40C1-993A-A52D5C5E26AE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DA343DE-7BF1-43E1-A2CA-881C369EB1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8640"/>
            <a:ext cx="8784976" cy="223224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молодёжного объединения «Творческая мастерская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в 2016/2017 учебном году ( 1 полугодие)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7" name="Picture 1" descr="G:\DCIM\100OLYMP\PA030206.JPG"/>
          <p:cNvPicPr>
            <a:picLocks noChangeAspect="1" noChangeArrowheads="1"/>
          </p:cNvPicPr>
          <p:nvPr/>
        </p:nvPicPr>
        <p:blipFill>
          <a:blip r:embed="rId2" cstate="print"/>
          <a:srcRect l="5882" t="13722"/>
          <a:stretch>
            <a:fillRect/>
          </a:stretch>
        </p:blipFill>
        <p:spPr bwMode="auto">
          <a:xfrm>
            <a:off x="1619672" y="2492896"/>
            <a:ext cx="6048672" cy="4159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октября в районном выставочном зале «Нива» состоялась выставка педагога дополнительного образования и обучающихся «Творческой мастерской»</a:t>
            </a:r>
            <a:endParaRPr lang="ru-RU" sz="18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8" name="Picture 2" descr="PA030197"/>
          <p:cNvPicPr>
            <a:picLocks noChangeAspect="1" noChangeArrowheads="1"/>
          </p:cNvPicPr>
          <p:nvPr/>
        </p:nvPicPr>
        <p:blipFill>
          <a:blip r:embed="rId2" cstate="print"/>
          <a:srcRect t="6670" r="4000"/>
          <a:stretch>
            <a:fillRect/>
          </a:stretch>
        </p:blipFill>
        <p:spPr bwMode="auto">
          <a:xfrm>
            <a:off x="0" y="1484784"/>
            <a:ext cx="4464496" cy="32534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1" descr="PA0301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924944"/>
            <a:ext cx="4781330" cy="35840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572000" y="1916832"/>
            <a:ext cx="50233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Церемония открытия выставки</a:t>
            </a:r>
            <a:endParaRPr lang="ru-RU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481" name="Picture 1" descr="PA030201"/>
          <p:cNvPicPr>
            <a:picLocks noChangeAspect="1" noChangeArrowheads="1"/>
          </p:cNvPicPr>
          <p:nvPr/>
        </p:nvPicPr>
        <p:blipFill>
          <a:blip r:embed="rId2" cstate="print"/>
          <a:srcRect l="13889" t="28755" r="19444" b="5655"/>
          <a:stretch>
            <a:fillRect/>
          </a:stretch>
        </p:blipFill>
        <p:spPr bwMode="auto">
          <a:xfrm>
            <a:off x="2267744" y="260648"/>
            <a:ext cx="4865102" cy="63854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18864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Экскурсия в Музей истории г. Кандалакша</a:t>
            </a:r>
            <a:r>
              <a:rPr lang="ru-RU" sz="2400" b="1" dirty="0" smtClean="0">
                <a:solidFill>
                  <a:srgbClr val="006600"/>
                </a:solidFill>
                <a:latin typeface="Calibri" pitchFamily="34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13 октября,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состоялась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66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для обучающихся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66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«Творческой мастерской»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теоретическое занятие в музее по теме: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«Моя малая родина: природа, культура, этнос»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Calibri" pitchFamily="34" charset="0"/>
            </a:endParaRPr>
          </a:p>
        </p:txBody>
      </p:sp>
      <p:pic>
        <p:nvPicPr>
          <p:cNvPr id="23554" name="Picture 2" descr="PA1302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564904"/>
            <a:ext cx="5976664" cy="40523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8621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6600"/>
                </a:solidFill>
              </a:rPr>
              <a:t>С экспозицией музея познакомила методист </a:t>
            </a:r>
            <a:r>
              <a:rPr lang="ru-RU" sz="2400" b="1" i="1" dirty="0" err="1">
                <a:solidFill>
                  <a:srgbClr val="CC0000"/>
                </a:solidFill>
              </a:rPr>
              <a:t>Скопинова</a:t>
            </a:r>
            <a:r>
              <a:rPr lang="ru-RU" sz="2400" b="1" i="1" dirty="0">
                <a:solidFill>
                  <a:srgbClr val="CC0000"/>
                </a:solidFill>
              </a:rPr>
              <a:t> Валентина Александровна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24578" name="Picture 2" descr="PA13026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556792"/>
            <a:ext cx="6748399" cy="50585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Ребята увлеченно, с интересом изучали предметы быта поморов и </a:t>
            </a:r>
            <a:r>
              <a:rPr lang="ru-RU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саамов</a:t>
            </a:r>
            <a:endParaRPr lang="ru-RU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2" name="Picture 2" descr="PA1302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4322792" cy="32403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G:\DCIM\100OLYMP\PA1302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356992"/>
            <a:ext cx="4427984" cy="3321543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</a:rPr>
              <a:t>Много узнали о народной культуре нашего края</a:t>
            </a:r>
            <a:endParaRPr lang="ru-RU" sz="2800" b="1" dirty="0">
              <a:solidFill>
                <a:srgbClr val="006600"/>
              </a:solidFill>
            </a:endParaRPr>
          </a:p>
        </p:txBody>
      </p:sp>
      <p:pic>
        <p:nvPicPr>
          <p:cNvPr id="26626" name="Picture 2" descr="PA1302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420888"/>
            <a:ext cx="4860032" cy="3528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1" descr="PA13026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348880"/>
            <a:ext cx="3816424" cy="37231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41784"/>
            <a:ext cx="91440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Ноябрь</a:t>
            </a:r>
            <a:r>
              <a:rPr lang="ru-RU" sz="2800" dirty="0" smtClean="0"/>
              <a:t> </a:t>
            </a:r>
            <a:br>
              <a:rPr lang="ru-RU" sz="2800" dirty="0" smtClean="0"/>
            </a:br>
            <a:r>
              <a:rPr lang="ru-RU" sz="2800" b="1" dirty="0" smtClean="0">
                <a:solidFill>
                  <a:srgbClr val="006600"/>
                </a:solidFill>
              </a:rPr>
              <a:t>Выполнен стенд для общежития </a:t>
            </a:r>
            <a:br>
              <a:rPr lang="ru-RU" sz="2800" b="1" dirty="0" smtClean="0">
                <a:solidFill>
                  <a:srgbClr val="006600"/>
                </a:solidFill>
              </a:rPr>
            </a:br>
            <a:r>
              <a:rPr lang="ru-RU" sz="2800" b="1" dirty="0" smtClean="0">
                <a:solidFill>
                  <a:srgbClr val="006600"/>
                </a:solidFill>
              </a:rPr>
              <a:t>«Город в котором ты учишься» </a:t>
            </a:r>
            <a:endParaRPr lang="ru-RU" sz="2800" b="1" dirty="0">
              <a:solidFill>
                <a:srgbClr val="006600"/>
              </a:solidFill>
            </a:endParaRPr>
          </a:p>
        </p:txBody>
      </p:sp>
      <p:pic>
        <p:nvPicPr>
          <p:cNvPr id="33794" name="Picture 2" descr="C:\Documents and Settings\Kadri\Рабочий стол\PA120247.JPG"/>
          <p:cNvPicPr>
            <a:picLocks noChangeAspect="1" noChangeArrowheads="1"/>
          </p:cNvPicPr>
          <p:nvPr/>
        </p:nvPicPr>
        <p:blipFill>
          <a:blip r:embed="rId2" cstate="print"/>
          <a:srcRect l="9411" t="15682" r="9418"/>
          <a:stretch>
            <a:fillRect/>
          </a:stretch>
        </p:blipFill>
        <p:spPr bwMode="auto">
          <a:xfrm>
            <a:off x="1619672" y="2060848"/>
            <a:ext cx="5800259" cy="45196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Kadri\Рабочий стол\PA1202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460781"/>
            <a:ext cx="3888432" cy="51845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0" y="26064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Кокойкина</a:t>
            </a:r>
            <a:r>
              <a:rPr lang="ru-RU" sz="2400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Дарья </a:t>
            </a:r>
            <a:r>
              <a:rPr lang="ru-RU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сочиняет сюжеты «Про кота».</a:t>
            </a:r>
          </a:p>
          <a:p>
            <a:pPr algn="ctr"/>
            <a:r>
              <a:rPr lang="ru-RU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Выполняет работу из солёного теста</a:t>
            </a:r>
            <a:endParaRPr lang="ru-RU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Kadri\Рабочий стол\PA1302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64704"/>
            <a:ext cx="3888432" cy="51845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Documents and Settings\Kadri\Рабочий стол\PA1202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72816"/>
            <a:ext cx="4320480" cy="32409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ноября состоялась встреча с председателем родовой общины коренного населения саами –</a:t>
            </a:r>
            <a:r>
              <a:rPr lang="ru-R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Цмыкайло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Татьяной Федоровной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Рисунок 4" descr="PA2603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2420888"/>
            <a:ext cx="3995935" cy="4032448"/>
          </a:xfrm>
          <a:prstGeom prst="rect">
            <a:avLst/>
          </a:prstGeom>
        </p:spPr>
      </p:pic>
      <p:pic>
        <p:nvPicPr>
          <p:cNvPr id="9" name="Содержимое 3" descr="PA260330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2492896"/>
            <a:ext cx="4067944" cy="389431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48478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Сентябрь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b="1" dirty="0" smtClean="0">
                <a:solidFill>
                  <a:srgbClr val="006600"/>
                </a:solidFill>
              </a:rPr>
              <a:t>Первое собрание группы </a:t>
            </a:r>
            <a:br>
              <a:rPr lang="ru-RU" b="1" dirty="0" smtClean="0">
                <a:solidFill>
                  <a:srgbClr val="006600"/>
                </a:solidFill>
              </a:rPr>
            </a:br>
            <a:r>
              <a:rPr lang="ru-RU" b="1" i="1" dirty="0" smtClean="0">
                <a:solidFill>
                  <a:srgbClr val="006600"/>
                </a:solidFill>
              </a:rPr>
              <a:t>«Палитра севера» </a:t>
            </a:r>
            <a:r>
              <a:rPr lang="ru-RU" b="1" dirty="0" smtClean="0">
                <a:solidFill>
                  <a:srgbClr val="006600"/>
                </a:solidFill>
              </a:rPr>
              <a:t>(ИЗО) </a:t>
            </a:r>
            <a:endParaRPr lang="ru-RU" b="1" dirty="0">
              <a:solidFill>
                <a:srgbClr val="006600"/>
              </a:solidFill>
            </a:endParaRPr>
          </a:p>
        </p:txBody>
      </p:sp>
      <p:pic>
        <p:nvPicPr>
          <p:cNvPr id="29698" name="Picture 2" descr="C:\Documents and Settings\Kadri\Рабочий стол\P9120177.JPG"/>
          <p:cNvPicPr>
            <a:picLocks noChangeAspect="1" noChangeArrowheads="1"/>
          </p:cNvPicPr>
          <p:nvPr/>
        </p:nvPicPr>
        <p:blipFill>
          <a:blip r:embed="rId2" cstate="print"/>
          <a:srcRect l="8081" t="6061" r="9091" b="7576"/>
          <a:stretch>
            <a:fillRect/>
          </a:stretch>
        </p:blipFill>
        <p:spPr bwMode="auto">
          <a:xfrm>
            <a:off x="681041" y="1988840"/>
            <a:ext cx="3314895" cy="46085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699" name="Picture 3" descr="C:\Documents and Settings\Kadri\Рабочий стол\P9120176.JPG"/>
          <p:cNvPicPr>
            <a:picLocks noChangeAspect="1" noChangeArrowheads="1"/>
          </p:cNvPicPr>
          <p:nvPr/>
        </p:nvPicPr>
        <p:blipFill>
          <a:blip r:embed="rId3" cstate="print"/>
          <a:srcRect l="17225" t="11073" r="6495" b="5880"/>
          <a:stretch>
            <a:fillRect/>
          </a:stretch>
        </p:blipFill>
        <p:spPr bwMode="auto">
          <a:xfrm>
            <a:off x="5148064" y="1988840"/>
            <a:ext cx="2880320" cy="41811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716016" y="6237312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Староста группы Чистякова Лидия</a:t>
            </a:r>
            <a:endParaRPr lang="ru-RU" sz="20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Васильева Татьяна – </a:t>
            </a:r>
            <a:r>
              <a:rPr lang="ru-RU" sz="20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участник </a:t>
            </a:r>
            <a:r>
              <a:rPr lang="ru-RU" sz="20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Всероссийского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конкурса исследовательских работ «Моя малая родина : природа ,культура, этнос»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Содержимое 3" descr="PA2603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07537" y="2048639"/>
            <a:ext cx="5088566" cy="3816424"/>
          </a:xfrm>
          <a:prstGeom prst="rect">
            <a:avLst/>
          </a:prstGeom>
        </p:spPr>
      </p:pic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>
          <a:xfrm>
            <a:off x="5076056" y="1628800"/>
            <a:ext cx="3729616" cy="44702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Выполнены: исследование «Одежда саамов»; практическая работа - эскизы по заказу консультанта </a:t>
            </a:r>
            <a:r>
              <a:rPr lang="ru-RU" dirty="0" err="1" smtClean="0"/>
              <a:t>Цмыкайло</a:t>
            </a:r>
            <a:r>
              <a:rPr lang="ru-RU" dirty="0" smtClean="0"/>
              <a:t> Т.Ф. для молодежного саамского ансамбля  «Радуга»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Современная одежда «Саамский мотив» (зимний сезон)</a:t>
            </a:r>
            <a:endParaRPr lang="ru-RU" dirty="0"/>
          </a:p>
        </p:txBody>
      </p:sp>
      <p:pic>
        <p:nvPicPr>
          <p:cNvPr id="4" name="Содержимое 3" descr="PB01033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32523" y="2012843"/>
            <a:ext cx="4800534" cy="3600400"/>
          </a:xfrm>
        </p:spPr>
      </p:pic>
      <p:pic>
        <p:nvPicPr>
          <p:cNvPr id="7" name="Рисунок 6" descr="PB0103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279167" y="1993640"/>
            <a:ext cx="4762127" cy="36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Современная одежда «Саамский мотив» (</a:t>
            </a:r>
            <a:r>
              <a:rPr lang="ru-RU" dirty="0" err="1" smtClean="0"/>
              <a:t>осенне</a:t>
            </a:r>
            <a:r>
              <a:rPr lang="ru-RU" dirty="0" smtClean="0"/>
              <a:t>- весенний сезон)</a:t>
            </a:r>
            <a:endParaRPr lang="ru-RU" dirty="0"/>
          </a:p>
        </p:txBody>
      </p:sp>
      <p:pic>
        <p:nvPicPr>
          <p:cNvPr id="6" name="Содержимое 3" descr="PB01033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556792"/>
            <a:ext cx="3616765" cy="4176464"/>
          </a:xfrm>
          <a:prstGeom prst="rect">
            <a:avLst/>
          </a:prstGeom>
        </p:spPr>
      </p:pic>
      <p:pic>
        <p:nvPicPr>
          <p:cNvPr id="7" name="Рисунок 6" descr="PB0103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2780928"/>
            <a:ext cx="4571999" cy="3428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Подготовка сувениров и подарков к «Дню матери» </a:t>
            </a:r>
            <a:endParaRPr lang="ru-RU" dirty="0"/>
          </a:p>
        </p:txBody>
      </p:sp>
      <p:pic>
        <p:nvPicPr>
          <p:cNvPr id="4" name="Содержимое 3" descr="PA12024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700808"/>
            <a:ext cx="3429000" cy="4572000"/>
          </a:xfrm>
        </p:spPr>
      </p:pic>
      <p:pic>
        <p:nvPicPr>
          <p:cNvPr id="5" name="Рисунок 4" descr="PB0103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3140968"/>
            <a:ext cx="4187957" cy="31409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Гордеева Вика выполнила живопись «Снегири» в подарок маме</a:t>
            </a:r>
            <a:endParaRPr lang="ru-RU" dirty="0"/>
          </a:p>
        </p:txBody>
      </p:sp>
      <p:pic>
        <p:nvPicPr>
          <p:cNvPr id="4" name="Содержимое 3" descr="PB02035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274" y="2240633"/>
            <a:ext cx="4392019" cy="3312368"/>
          </a:xfrm>
        </p:spPr>
      </p:pic>
      <p:pic>
        <p:nvPicPr>
          <p:cNvPr id="5" name="Рисунок 4" descr="PB0203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199619" y="2056618"/>
            <a:ext cx="4472607" cy="3760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Выполнение сувениров ко Дню матери</a:t>
            </a:r>
            <a:br>
              <a:rPr lang="ru-RU" dirty="0" smtClean="0"/>
            </a:br>
            <a:r>
              <a:rPr lang="ru-RU" dirty="0" smtClean="0"/>
              <a:t>Работы из соленного теста </a:t>
            </a:r>
            <a:endParaRPr lang="ru-RU" dirty="0"/>
          </a:p>
        </p:txBody>
      </p:sp>
      <p:pic>
        <p:nvPicPr>
          <p:cNvPr id="4" name="Содержимое 3" descr="PA27032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818181" y="2415080"/>
            <a:ext cx="4175994" cy="3899582"/>
          </a:xfrm>
        </p:spPr>
      </p:pic>
      <p:pic>
        <p:nvPicPr>
          <p:cNvPr id="5" name="Рисунок 4" descr="PA2003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068960"/>
            <a:ext cx="4475989" cy="33569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Рабочие моменты</a:t>
            </a:r>
            <a:endParaRPr lang="ru-RU" dirty="0"/>
          </a:p>
        </p:txBody>
      </p:sp>
      <p:pic>
        <p:nvPicPr>
          <p:cNvPr id="4" name="Содержимое 3" descr="PA24032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780928"/>
            <a:ext cx="4320480" cy="3307804"/>
          </a:xfrm>
        </p:spPr>
      </p:pic>
      <p:pic>
        <p:nvPicPr>
          <p:cNvPr id="5" name="Рисунок 4" descr="PA2003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2852936"/>
            <a:ext cx="4091946" cy="30689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25618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Рабочие моменты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PA31033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518" y="2741898"/>
            <a:ext cx="4296270" cy="3222202"/>
          </a:xfrm>
        </p:spPr>
      </p:pic>
      <p:pic>
        <p:nvPicPr>
          <p:cNvPr id="5" name="Рисунок 4" descr="PA2403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2204864"/>
            <a:ext cx="4668010" cy="4221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40160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над презентацией для участия в региональном конкурсе «Символика РФ»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Рыжих Максим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0952" y="1700808"/>
            <a:ext cx="5211288" cy="3908466"/>
          </a:xfrm>
        </p:spPr>
      </p:pic>
    </p:spTree>
    <p:extLst>
      <p:ext uri="{BB962C8B-B14F-4D97-AF65-F5344CB8AC3E}">
        <p14:creationId xmlns:p14="http://schemas.microsoft.com/office/powerpoint/2010/main" xmlns="" val="42682753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425146" cy="1096706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региональному конкурсу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«Символика РФ», номинация : рисунок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Вилков Сергей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1376870"/>
            <a:ext cx="3240360" cy="243027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689012" y="2447892"/>
            <a:ext cx="4248472" cy="31863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1752" y="3813929"/>
            <a:ext cx="3384377" cy="2538282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01752" y="188640"/>
            <a:ext cx="8552074" cy="1247511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</a:t>
            </a:r>
            <a:r>
              <a:rPr lang="ru-RU" sz="2800" b="1" dirty="0" smtClean="0">
                <a:solidFill>
                  <a:srgbClr val="002060"/>
                </a:solidFill>
              </a:rPr>
              <a:t>Декабрь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88948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Флористы</a:t>
            </a:r>
            <a:r>
              <a:rPr lang="ru-RU" sz="5400" dirty="0" smtClean="0"/>
              <a:t> </a:t>
            </a:r>
            <a:endParaRPr lang="ru-RU" sz="5400" dirty="0"/>
          </a:p>
        </p:txBody>
      </p:sp>
      <p:pic>
        <p:nvPicPr>
          <p:cNvPr id="32770" name="Picture 2" descr="G:\DCIM\100OLYMP\P9120175.JPG"/>
          <p:cNvPicPr>
            <a:picLocks noChangeAspect="1" noChangeArrowheads="1"/>
          </p:cNvPicPr>
          <p:nvPr/>
        </p:nvPicPr>
        <p:blipFill>
          <a:blip r:embed="rId2" cstate="print"/>
          <a:srcRect l="5319" t="5673" r="6383" b="7817"/>
          <a:stretch>
            <a:fillRect/>
          </a:stretch>
        </p:blipFill>
        <p:spPr bwMode="auto">
          <a:xfrm>
            <a:off x="1115616" y="1340768"/>
            <a:ext cx="6912768" cy="50804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68152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>
                <a:solidFill>
                  <a:srgbClr val="8CADAE">
                    <a:shade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8CADAE">
                    <a:shade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8CADAE">
                    <a:shade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8CADAE">
                    <a:shade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8CADAE">
                    <a:shade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8CADAE">
                    <a:shade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8CADAE">
                    <a:shade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8CADAE">
                    <a:shade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8CADAE">
                    <a:shade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</a:t>
            </a:r>
            <a:r>
              <a:rPr lang="ru-RU" sz="2000" dirty="0">
                <a:solidFill>
                  <a:srgbClr val="8CADAE">
                    <a:shade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региональному конкурсу </a:t>
            </a:r>
            <a:br>
              <a:rPr lang="ru-RU" sz="2000" dirty="0">
                <a:solidFill>
                  <a:srgbClr val="8CADAE">
                    <a:shade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8CADAE">
                    <a:shade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«Символика РФ», номинация : </a:t>
            </a:r>
            <a:r>
              <a:rPr lang="ru-RU" sz="2000" dirty="0" smtClean="0">
                <a:solidFill>
                  <a:srgbClr val="8CADAE">
                    <a:shade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</a:t>
            </a:r>
            <a:br>
              <a:rPr lang="ru-RU" sz="2000" dirty="0" smtClean="0">
                <a:solidFill>
                  <a:srgbClr val="8CADAE">
                    <a:shade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 smtClean="0">
                <a:solidFill>
                  <a:srgbClr val="8CADAE">
                    <a:shade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Шуркачёва</a:t>
            </a:r>
            <a:r>
              <a:rPr lang="ru-RU" sz="2000" dirty="0" smtClean="0">
                <a:solidFill>
                  <a:srgbClr val="8CADAE">
                    <a:shade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Софья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689012" y="2249870"/>
            <a:ext cx="4392490" cy="329436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22538" y="2219485"/>
            <a:ext cx="4392489" cy="329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14354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96144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solidFill>
                  <a:srgbClr val="8CADAE">
                    <a:shade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региональному конкурсу </a:t>
            </a:r>
            <a:br>
              <a:rPr lang="ru-RU" sz="2000" dirty="0">
                <a:solidFill>
                  <a:srgbClr val="8CADAE">
                    <a:shade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8CADAE">
                    <a:shade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«Символика РФ», номинация : </a:t>
            </a:r>
            <a:r>
              <a:rPr lang="ru-RU" sz="2000" dirty="0" smtClean="0">
                <a:solidFill>
                  <a:srgbClr val="8CADAE">
                    <a:shade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</a:t>
            </a:r>
            <a:br>
              <a:rPr lang="ru-RU" sz="2000" dirty="0" smtClean="0">
                <a:solidFill>
                  <a:srgbClr val="8CADAE">
                    <a:shade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8CADAE">
                    <a:shade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Филиппов Андрей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12067" y="2128293"/>
            <a:ext cx="4572000" cy="3428999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358171" y="2130661"/>
            <a:ext cx="4590947" cy="344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7287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16632"/>
            <a:ext cx="8534400" cy="1008112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в конкурсе колледжа «Флористические композиции для оформления помещения общежития»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Вересова Таисия и Круглова Анастасия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0952" y="1700808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xmlns="" val="24639989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Рабочие моменты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5744" y="1639243"/>
            <a:ext cx="5946576" cy="4459932"/>
          </a:xfrm>
        </p:spPr>
      </p:pic>
    </p:spTree>
    <p:extLst>
      <p:ext uri="{BB962C8B-B14F-4D97-AF65-F5344CB8AC3E}">
        <p14:creationId xmlns:p14="http://schemas.microsoft.com/office/powerpoint/2010/main" xmlns="" val="36266948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0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75-летие со дня начала Одесского оборонительного сражения</a:t>
            </a:r>
            <a:endParaRPr lang="ru-RU" sz="360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Рисунок 4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772816"/>
            <a:ext cx="3845376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834429" y="4941561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ГАПОУ МО «Кандалакшский индустриальный колледж» 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Выполнил: Рыжих Максим (17 лет)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Руководитель: педагог дополнительного образования Зелинская А.И</a:t>
            </a: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1741133"/>
            <a:ext cx="3888432" cy="291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718975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Рыжих Максима по теме: Мы разные, но мы вместе. (</a:t>
            </a: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1,2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/>
          </a:p>
        </p:txBody>
      </p:sp>
      <p:pic>
        <p:nvPicPr>
          <p:cNvPr id="8" name="Объект 7" descr="images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2132856"/>
            <a:ext cx="6589356" cy="373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78833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3082" y="158542"/>
            <a:ext cx="7851648" cy="1278386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rgbClr val="FF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  <a:reflection blurRad="6350" stA="55000" endA="50" endPos="85000" dir="5400000" sy="-100000" algn="bl" rotWithShape="0"/>
                </a:effectLst>
              </a:rPr>
              <a:t>Великие полководцы России</a:t>
            </a:r>
            <a:endParaRPr lang="ru-RU" i="1" dirty="0">
              <a:solidFill>
                <a:srgbClr val="FF0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  <a:reflection blurRad="6350" stA="55000" endA="50" endPos="850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3082" y="1743748"/>
            <a:ext cx="7854696" cy="857256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3600" b="1" i="1" dirty="0" smtClean="0"/>
              <a:t>Борьба за Родину и веру </a:t>
            </a:r>
            <a:br>
              <a:rPr lang="ru-RU" sz="3600" b="1" i="1" dirty="0" smtClean="0"/>
            </a:br>
            <a:endParaRPr lang="ru-RU" sz="3600" b="1" i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92080" y="2907824"/>
            <a:ext cx="3715884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Александр Невский</a:t>
            </a:r>
          </a:p>
          <a:p>
            <a:pPr algn="ctr"/>
            <a:endParaRPr lang="ru-RU" b="1" i="1" dirty="0">
              <a:solidFill>
                <a:schemeClr val="bg1"/>
              </a:solidFill>
            </a:endParaRPr>
          </a:p>
          <a:p>
            <a:pPr algn="ctr"/>
            <a:endParaRPr lang="ru-RU" sz="1600" b="1" i="1" dirty="0" smtClean="0">
              <a:solidFill>
                <a:schemeClr val="bg1"/>
              </a:solidFill>
            </a:endParaRPr>
          </a:p>
          <a:p>
            <a:pPr algn="ctr"/>
            <a:endParaRPr lang="ru-RU" sz="1600" b="1" i="1" dirty="0">
              <a:solidFill>
                <a:schemeClr val="bg1"/>
              </a:solidFill>
            </a:endParaRPr>
          </a:p>
          <a:p>
            <a:pPr algn="ctr"/>
            <a:r>
              <a:rPr lang="ru-RU" sz="1600" b="1" i="1" dirty="0" smtClean="0">
                <a:solidFill>
                  <a:schemeClr val="bg1"/>
                </a:solidFill>
              </a:rPr>
              <a:t>ГАПОУ МО «КИК»</a:t>
            </a:r>
            <a:endParaRPr lang="ru-RU" sz="1600" b="1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48684" y="4852610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bg1"/>
                </a:solidFill>
              </a:rPr>
              <a:t>Гордеева Виктория  </a:t>
            </a:r>
          </a:p>
          <a:p>
            <a:pPr algn="ctr"/>
            <a:r>
              <a:rPr lang="ru-RU" sz="2000" b="1" i="1" dirty="0" smtClean="0">
                <a:solidFill>
                  <a:schemeClr val="bg1"/>
                </a:solidFill>
              </a:rPr>
              <a:t>16 лет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20072" y="5498941"/>
            <a:ext cx="3643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</a:rPr>
              <a:t>Руководитель: Зелинская  </a:t>
            </a:r>
          </a:p>
          <a:p>
            <a:r>
              <a:rPr lang="ru-RU" sz="1600" b="1" i="1" dirty="0" smtClean="0">
                <a:solidFill>
                  <a:schemeClr val="bg1"/>
                </a:solidFill>
              </a:rPr>
              <a:t>Педагог  дополнительного образования.</a:t>
            </a:r>
            <a:endParaRPr lang="ru-RU" sz="1600" b="1" i="1" dirty="0">
              <a:solidFill>
                <a:schemeClr val="bg1"/>
              </a:solidFill>
            </a:endParaRPr>
          </a:p>
        </p:txBody>
      </p:sp>
      <p:pic>
        <p:nvPicPr>
          <p:cNvPr id="10" name="Picture 2" descr="http://xn--1-7sb7akeho.xn--p1ai/wp-content/uploads/2013/08/%D0%A8%D0%B0%D0%BC%D1%88%D0%B8%D0%BD-%D0%9F%D0%B5%D1%82%D1%80-%D0%9C%D0%B8%D1%85%D0%B0%D0%B9%D0%BB%D0%BE%D0%B2%D0%B8%D1%87-1811-1895-%D0%91%D0%BE%D1%8F%D1%80%D0%B8%D0%BD-%D0%BF%D0%B5%D1%80%D0%B5%D0%B4-%D0%BF%D0%BE%D1%85%D0%BE%D0%B4%D0%BE%D0%BC-1871-%D0%B3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571744"/>
            <a:ext cx="2856380" cy="3944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05086673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631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0" indent="0" algn="ctr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8795" y="683311"/>
            <a:ext cx="8229600" cy="1692424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600" dirty="0" smtClean="0">
                <a:solidFill>
                  <a:schemeClr val="tx1"/>
                </a:solidFill>
              </a:rPr>
              <a:t>Тема </a:t>
            </a:r>
            <a:r>
              <a:rPr lang="ru-RU" sz="3600" dirty="0">
                <a:solidFill>
                  <a:schemeClr val="tx1"/>
                </a:solidFill>
              </a:rPr>
              <a:t>творческих работ: «Великие </a:t>
            </a:r>
            <a:r>
              <a:rPr lang="ru-RU" sz="3600" dirty="0" smtClean="0">
                <a:solidFill>
                  <a:schemeClr val="tx1"/>
                </a:solidFill>
              </a:rPr>
              <a:t>полководцы </a:t>
            </a:r>
            <a:r>
              <a:rPr lang="ru-RU" sz="3600" dirty="0">
                <a:solidFill>
                  <a:schemeClr val="tx1"/>
                </a:solidFill>
              </a:rPr>
              <a:t>России»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Презентация: Козлова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Эдуарда</a:t>
            </a:r>
            <a:b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Дмитрий Донской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2859972"/>
            <a:ext cx="4314705" cy="3236028"/>
          </a:xfrm>
          <a:prstGeom prst="rect">
            <a:avLst/>
          </a:prstGeom>
        </p:spPr>
      </p:pic>
      <p:pic>
        <p:nvPicPr>
          <p:cNvPr id="5" name="Рисунок 4" descr="C:\Program Files\Образовательные комплексы\История России. Часть 1. С Древнейших времен до начала XVI века\E4HOME_HIST_RUSS_1\data\res\DL_RES_5AA607E4-4ADA-44D0-BB1C-A559418A28B5\[IS6IR_4-19]_[PD_02-r]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8814" y="2492896"/>
            <a:ext cx="2880320" cy="371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413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651" y="141277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chemeClr val="tx1"/>
                </a:solidFill>
              </a:rPr>
              <a:t>Тема творческих работ: «Великие полководцы России»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Баталова Александра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Пётр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6651" y="2636912"/>
            <a:ext cx="4512501" cy="338437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0112" y="1772816"/>
            <a:ext cx="3218509" cy="440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58001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368608" cy="726904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Плакаты к мероприятиям колледжа</a:t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 Филиппов Андрей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1752" y="2420888"/>
            <a:ext cx="4032448" cy="30243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1952" y="2173155"/>
            <a:ext cx="4334200" cy="325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3108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16632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</a:rPr>
              <a:t>Подготовка </a:t>
            </a:r>
            <a:r>
              <a:rPr lang="ru-RU" sz="2800" b="1" dirty="0">
                <a:solidFill>
                  <a:srgbClr val="006600"/>
                </a:solidFill>
              </a:rPr>
              <a:t>к выставке</a:t>
            </a:r>
            <a:r>
              <a:rPr lang="ru-RU" sz="2800" b="1" dirty="0" smtClean="0">
                <a:solidFill>
                  <a:srgbClr val="006600"/>
                </a:solidFill>
              </a:rPr>
              <a:t>.</a:t>
            </a:r>
          </a:p>
          <a:p>
            <a:pPr algn="ctr"/>
            <a:r>
              <a:rPr lang="ru-RU" sz="2800" b="1" dirty="0" smtClean="0">
                <a:solidFill>
                  <a:srgbClr val="006600"/>
                </a:solidFill>
              </a:rPr>
              <a:t> </a:t>
            </a:r>
            <a:r>
              <a:rPr lang="ru-RU" sz="2800" b="1" dirty="0">
                <a:solidFill>
                  <a:srgbClr val="CC0000"/>
                </a:solidFill>
              </a:rPr>
              <a:t>(</a:t>
            </a:r>
            <a:r>
              <a:rPr lang="ru-RU" sz="2800" b="1" dirty="0" err="1">
                <a:solidFill>
                  <a:srgbClr val="CC0000"/>
                </a:solidFill>
              </a:rPr>
              <a:t>Масорин</a:t>
            </a:r>
            <a:r>
              <a:rPr lang="ru-RU" sz="2800" b="1" dirty="0">
                <a:solidFill>
                  <a:srgbClr val="CC0000"/>
                </a:solidFill>
              </a:rPr>
              <a:t> В., Круглова А., Вересова Т</a:t>
            </a:r>
            <a:r>
              <a:rPr lang="ru-RU" sz="2800" b="1" dirty="0" smtClean="0">
                <a:solidFill>
                  <a:srgbClr val="CC0000"/>
                </a:solidFill>
              </a:rPr>
              <a:t>.)</a:t>
            </a:r>
          </a:p>
        </p:txBody>
      </p:sp>
      <p:pic>
        <p:nvPicPr>
          <p:cNvPr id="1026" name="Picture 2" descr="P92401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556792"/>
            <a:ext cx="6120680" cy="4588054"/>
          </a:xfrm>
          <a:prstGeom prst="snip2DiagRect">
            <a:avLst>
              <a:gd name="adj1" fmla="val 16651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Оформление в общежитии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325949" y="2040476"/>
            <a:ext cx="5021591" cy="37661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407404" y="2153436"/>
            <a:ext cx="4773149" cy="357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56217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Подготовка к конкурсу Новогодних сувениров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147" y="1610799"/>
            <a:ext cx="4280853" cy="32106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7713" y="2924944"/>
            <a:ext cx="4032449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6592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Выставка-конкурс творческих работ</a:t>
            </a:r>
            <a:br>
              <a:rPr lang="ru-RU" dirty="0" smtClean="0"/>
            </a:br>
            <a:r>
              <a:rPr lang="ru-RU" dirty="0" smtClean="0"/>
              <a:t>«С Новым годом!»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480" y="1556792"/>
            <a:ext cx="4018282" cy="30137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3063648"/>
            <a:ext cx="4512503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25315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В работе использовались разные формы работы: экскурсии на выставки художников Кандалакши, экскурсии в музеи Кандалакши, встреча с председателем родовой общины малочисленных народов, конкурсы и соревнования внутри творческих групп, открытые занятия по ИЗО «Звёздный час», выставки работ молодёжного объединения «</a:t>
            </a:r>
            <a:r>
              <a:rPr lang="ru-RU" smtClean="0"/>
              <a:t>Творческая мастерская».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4830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Kadri\Рабочий стол\P91201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1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0040"/>
            <a:ext cx="9144000" cy="1844824"/>
          </a:xfrm>
        </p:spPr>
        <p:txBody>
          <a:bodyPr>
            <a:normAutofit fontScale="90000"/>
          </a:bodyPr>
          <a:lstStyle/>
          <a:p>
            <a:r>
              <a:rPr lang="ru-RU" b="1" i="1" dirty="0" err="1">
                <a:solidFill>
                  <a:srgbClr val="CC0000"/>
                </a:solidFill>
              </a:rPr>
              <a:t>Шуркачёва</a:t>
            </a:r>
            <a:r>
              <a:rPr lang="ru-RU" b="1" i="1" dirty="0">
                <a:solidFill>
                  <a:srgbClr val="CC0000"/>
                </a:solidFill>
              </a:rPr>
              <a:t> Софья </a:t>
            </a:r>
            <a:r>
              <a:rPr lang="ru-RU" b="1" dirty="0">
                <a:solidFill>
                  <a:srgbClr val="006600"/>
                </a:solidFill>
              </a:rPr>
              <a:t>выполнила графическую работу </a:t>
            </a:r>
            <a:r>
              <a:rPr lang="ru-RU" b="1" dirty="0" smtClean="0">
                <a:solidFill>
                  <a:srgbClr val="006600"/>
                </a:solidFill>
              </a:rPr>
              <a:t/>
            </a:r>
            <a:br>
              <a:rPr lang="ru-RU" b="1" dirty="0" smtClean="0">
                <a:solidFill>
                  <a:srgbClr val="006600"/>
                </a:solidFill>
              </a:rPr>
            </a:br>
            <a:r>
              <a:rPr lang="ru-RU" b="1" dirty="0" smtClean="0">
                <a:solidFill>
                  <a:srgbClr val="006600"/>
                </a:solidFill>
              </a:rPr>
              <a:t>«</a:t>
            </a:r>
            <a:r>
              <a:rPr lang="ru-RU" b="1" dirty="0">
                <a:solidFill>
                  <a:srgbClr val="006600"/>
                </a:solidFill>
              </a:rPr>
              <a:t>Время одуванчиков»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 descr="P91901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988840"/>
            <a:ext cx="6192688" cy="46420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b="1" i="1" dirty="0">
                <a:solidFill>
                  <a:srgbClr val="CC0000"/>
                </a:solidFill>
              </a:rPr>
              <a:t>Гордеева Виктория </a:t>
            </a:r>
            <a:r>
              <a:rPr lang="ru-RU" b="1" dirty="0">
                <a:solidFill>
                  <a:srgbClr val="006600"/>
                </a:solidFill>
              </a:rPr>
              <a:t>выполнила флористические </a:t>
            </a:r>
            <a:r>
              <a:rPr lang="ru-RU" b="1" dirty="0" err="1">
                <a:solidFill>
                  <a:srgbClr val="006600"/>
                </a:solidFill>
              </a:rPr>
              <a:t>топиарии</a:t>
            </a:r>
            <a:endParaRPr lang="ru-RU" b="1" dirty="0">
              <a:solidFill>
                <a:srgbClr val="006600"/>
              </a:solidFill>
            </a:endParaRPr>
          </a:p>
        </p:txBody>
      </p:sp>
      <p:pic>
        <p:nvPicPr>
          <p:cNvPr id="4" name="Рисунок 3" descr="C:\Users\Admin\AppData\Local\Microsoft\Windows\INetCache\Content.Word\P315000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495" y="2492899"/>
            <a:ext cx="4824537" cy="32403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3" name="Picture 1" descr="PA030216"/>
          <p:cNvPicPr>
            <a:picLocks noChangeAspect="1" noChangeArrowheads="1"/>
          </p:cNvPicPr>
          <p:nvPr/>
        </p:nvPicPr>
        <p:blipFill>
          <a:blip r:embed="rId3" cstate="print"/>
          <a:srcRect r="12245"/>
          <a:stretch>
            <a:fillRect/>
          </a:stretch>
        </p:blipFill>
        <p:spPr bwMode="auto">
          <a:xfrm>
            <a:off x="4932040" y="1700808"/>
            <a:ext cx="3312368" cy="48149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</a:t>
            </a:r>
            <a:r>
              <a:rPr lang="ru-RU" sz="2400" b="1" i="1" dirty="0" smtClean="0">
                <a:solidFill>
                  <a:srgbClr val="CC0000"/>
                </a:solidFill>
              </a:rPr>
              <a:t/>
            </a:r>
            <a:br>
              <a:rPr lang="ru-RU" sz="2400" b="1" i="1" dirty="0" smtClean="0">
                <a:solidFill>
                  <a:srgbClr val="CC0000"/>
                </a:solidFill>
              </a:rPr>
            </a:br>
            <a:r>
              <a:rPr lang="ru-RU" sz="2400" b="1" i="1" dirty="0" smtClean="0">
                <a:solidFill>
                  <a:srgbClr val="CC0000"/>
                </a:solidFill>
              </a:rPr>
              <a:t>Башко </a:t>
            </a:r>
            <a:r>
              <a:rPr lang="ru-RU" sz="2400" b="1" i="1" dirty="0">
                <a:solidFill>
                  <a:srgbClr val="CC0000"/>
                </a:solidFill>
              </a:rPr>
              <a:t>Ксения </a:t>
            </a:r>
            <a:r>
              <a:rPr lang="ru-RU" sz="2400" b="1" dirty="0">
                <a:solidFill>
                  <a:srgbClr val="006600"/>
                </a:solidFill>
              </a:rPr>
              <a:t>представила «Осенний пейзаж</a:t>
            </a:r>
            <a:r>
              <a:rPr lang="ru-RU" sz="2400" b="1" dirty="0" smtClean="0">
                <a:solidFill>
                  <a:srgbClr val="006600"/>
                </a:solidFill>
              </a:rPr>
              <a:t>»</a:t>
            </a:r>
            <a:endParaRPr lang="ru-RU" sz="2400" b="1" dirty="0">
              <a:solidFill>
                <a:srgbClr val="006600"/>
              </a:solidFill>
            </a:endParaRPr>
          </a:p>
        </p:txBody>
      </p:sp>
      <p:pic>
        <p:nvPicPr>
          <p:cNvPr id="17410" name="Picture 2" descr="P927019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700808"/>
            <a:ext cx="6552728" cy="49119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i="1" dirty="0">
                <a:solidFill>
                  <a:srgbClr val="CC0000"/>
                </a:solidFill>
              </a:rPr>
              <a:t>Филипповы </a:t>
            </a:r>
            <a:r>
              <a:rPr lang="ru-RU" sz="2800" b="1" i="1" dirty="0" smtClean="0">
                <a:solidFill>
                  <a:srgbClr val="CC0000"/>
                </a:solidFill>
              </a:rPr>
              <a:t>Андрей и  Алексей представили живопись.  </a:t>
            </a:r>
            <a:r>
              <a:rPr lang="ru-RU" sz="2800" b="1" i="1" dirty="0" err="1" smtClean="0">
                <a:solidFill>
                  <a:srgbClr val="CC0000"/>
                </a:solidFill>
              </a:rPr>
              <a:t>Масорин</a:t>
            </a:r>
            <a:r>
              <a:rPr lang="ru-RU" sz="2800" b="1" i="1" dirty="0" smtClean="0">
                <a:solidFill>
                  <a:srgbClr val="CC0000"/>
                </a:solidFill>
              </a:rPr>
              <a:t> Вадим- флористику</a:t>
            </a:r>
            <a:endParaRPr lang="ru-RU" sz="2800" b="1" dirty="0">
              <a:solidFill>
                <a:srgbClr val="006600"/>
              </a:solidFill>
            </a:endParaRP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8433" name="Picture 1" descr="P92701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3528392" cy="47070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1" descr="P924018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628800"/>
            <a:ext cx="3703894" cy="4941168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364</TotalTime>
  <Words>425</Words>
  <Application>Microsoft Office PowerPoint</Application>
  <PresentationFormat>Экран (4:3)</PresentationFormat>
  <Paragraphs>64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Официальная</vt:lpstr>
      <vt:lpstr>Работа молодёжного объединения «Творческая мастерская» в 2016/2017 учебном году ( 1 полугодие)</vt:lpstr>
      <vt:lpstr>Сентябрь Первое собрание группы  «Палитра севера» (ИЗО) </vt:lpstr>
      <vt:lpstr>Флористы </vt:lpstr>
      <vt:lpstr>Слайд 4</vt:lpstr>
      <vt:lpstr>Слайд 5</vt:lpstr>
      <vt:lpstr>Шуркачёва Софья выполнила графическую работу  «Время одуванчиков» </vt:lpstr>
      <vt:lpstr>Гордеева Виктория выполнила флористические топиарии</vt:lpstr>
      <vt:lpstr>ОКТЯБРЬ Башко Ксения представила «Осенний пейзаж»</vt:lpstr>
      <vt:lpstr>Филипповы Андрей и  Алексей представили живопись.  Масорин Вадим- флористику</vt:lpstr>
      <vt:lpstr>3 октября в районном выставочном зале «Нива» состоялась выставка педагога дополнительного образования и обучающихся «Творческой мастерской»</vt:lpstr>
      <vt:lpstr>Слайд 11</vt:lpstr>
      <vt:lpstr>Слайд 12</vt:lpstr>
      <vt:lpstr>С экспозицией музея познакомила методист Скопинова Валентина Александровна </vt:lpstr>
      <vt:lpstr>Ребята увлеченно, с интересом изучали предметы быта поморов и саамов</vt:lpstr>
      <vt:lpstr>Много узнали о народной культуре нашего края</vt:lpstr>
      <vt:lpstr>Ноябрь  Выполнен стенд для общежития  «Город в котором ты учишься» </vt:lpstr>
      <vt:lpstr>Слайд 17</vt:lpstr>
      <vt:lpstr>Слайд 18</vt:lpstr>
      <vt:lpstr>2 ноября состоялась встреча с председателем родовой общины коренного населения саами –Цмыкайло Татьяной Федоровной</vt:lpstr>
      <vt:lpstr>Васильева Татьяна – участник Всероссийского конкурса исследовательских работ «Моя малая родина : природа ,культура, этнос»</vt:lpstr>
      <vt:lpstr>Современная одежда «Саамский мотив» (зимний сезон)</vt:lpstr>
      <vt:lpstr>Современная одежда «Саамский мотив» (осенне- весенний сезон)</vt:lpstr>
      <vt:lpstr>Подготовка сувениров и подарков к «Дню матери» </vt:lpstr>
      <vt:lpstr>Гордеева Вика выполнила живопись «Снегири» в подарок маме</vt:lpstr>
      <vt:lpstr>Выполнение сувениров ко Дню матери Работы из соленного теста </vt:lpstr>
      <vt:lpstr>Рабочие моменты</vt:lpstr>
      <vt:lpstr>       Рабочие моменты </vt:lpstr>
      <vt:lpstr>Работа над презентацией для участия в региональном конкурсе «Символика РФ» Рыжих Максим</vt:lpstr>
      <vt:lpstr>Подготовка к региональному конкурсу  «Символика РФ», номинация : рисунок Вилков Сергей</vt:lpstr>
      <vt:lpstr>    Подготовка к региональному конкурсу  «Символика РФ», номинация : рисунок Шуркачёва Софья</vt:lpstr>
      <vt:lpstr>Подготовка к региональному конкурсу  «Символика РФ», номинация : рисунок Филиппов Андрей</vt:lpstr>
      <vt:lpstr>Победители в конкурсе колледжа «Флористические композиции для оформления помещения общежития» Вересова Таисия и Круглова Анастасия</vt:lpstr>
      <vt:lpstr>Рабочие моменты</vt:lpstr>
      <vt:lpstr>Слайд 34</vt:lpstr>
      <vt:lpstr>          Творческая работа Рыжих Максима по теме: Мы разные, но мы вместе. (часть 1,2)</vt:lpstr>
      <vt:lpstr>Великие полководцы России</vt:lpstr>
      <vt:lpstr>        Тема творческих работ: «Великие полководцы России» Презентация: Козлова Эдуарда Дмитрий Донской</vt:lpstr>
      <vt:lpstr>Тема творческих работ: «Великие полководцы России» Презентация: Баталова Александра Пётр I</vt:lpstr>
      <vt:lpstr>Плакаты к мероприятиям колледжа Выполнил: Филиппов Андрей</vt:lpstr>
      <vt:lpstr>Оформление в общежитии</vt:lpstr>
      <vt:lpstr>Подготовка к конкурсу Новогодних сувениров</vt:lpstr>
      <vt:lpstr>Выставка-конкурс творческих работ «С Новым годом!»</vt:lpstr>
      <vt:lpstr>Слайд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kik</dc:creator>
  <cp:lastModifiedBy>К-10</cp:lastModifiedBy>
  <cp:revision>40</cp:revision>
  <dcterms:created xsi:type="dcterms:W3CDTF">2016-10-14T11:19:36Z</dcterms:created>
  <dcterms:modified xsi:type="dcterms:W3CDTF">2016-12-26T06:55:33Z</dcterms:modified>
</cp:coreProperties>
</file>