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6" r:id="rId3"/>
    <p:sldId id="257" r:id="rId4"/>
    <p:sldId id="258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oscow-russia-kremlin-city-moskva-rossiya-kreml-sobor-vasiliya-blazhenn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6270217" cy="40005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5229200"/>
            <a:ext cx="4402832" cy="18448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Выполнил: Кононов Вадим  (16 лет)</a:t>
            </a:r>
          </a:p>
          <a:p>
            <a:r>
              <a:rPr lang="ru-RU" dirty="0" smtClean="0"/>
              <a:t>Руководитель: Зелинская А.И. - педагог дополнительного образования.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Великие полководцы России</a:t>
            </a: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34" y="500042"/>
            <a:ext cx="8320438" cy="54492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В марте 1697 года в Западную Европу через Лифляндию было отправлено Великое посольство, основной целью которого было найти союзников против Османской империи. Впервые русский царь предпринял путешествие за пределы своего государства.</a:t>
            </a:r>
          </a:p>
          <a:p>
            <a:r>
              <a:rPr lang="ru-RU" dirty="0" smtClean="0"/>
              <a:t>Петр </a:t>
            </a:r>
            <a:r>
              <a:rPr lang="ru-RU" dirty="0" smtClean="0"/>
              <a:t>посетил</a:t>
            </a:r>
            <a:r>
              <a:rPr lang="ru-RU" dirty="0" smtClean="0"/>
              <a:t> Ригу, Кёнигсберг, Бранденбург, Голландию, Англию, Австрию, был намечен визит в Венецию и к папе римскому.</a:t>
            </a:r>
          </a:p>
          <a:p>
            <a:r>
              <a:rPr lang="ru-RU" dirty="0" smtClean="0"/>
              <a:t>Посольство завербовало в Россию несколько сотен специалистов по корабельному делу, закупило военное и прочее оборудование.</a:t>
            </a:r>
          </a:p>
          <a:p>
            <a:endParaRPr lang="ru-RU" dirty="0"/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401080" cy="135732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Кроме переговоров, Пётр много времени посвятил изучению кораблестроения, военного дела и других наук. </a:t>
            </a:r>
          </a:p>
          <a:p>
            <a:endParaRPr lang="ru-RU" dirty="0"/>
          </a:p>
        </p:txBody>
      </p:sp>
      <p:pic>
        <p:nvPicPr>
          <p:cNvPr id="1026" name="Picture 2" descr="H: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71744"/>
            <a:ext cx="4017967" cy="2262200"/>
          </a:xfrm>
          <a:prstGeom prst="rect">
            <a:avLst/>
          </a:prstGeom>
          <a:noFill/>
        </p:spPr>
      </p:pic>
      <p:pic>
        <p:nvPicPr>
          <p:cNvPr id="1028" name="Picture 4" descr="H:\08751e3b427c3396a5604b29d13b00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000240"/>
            <a:ext cx="4286280" cy="3214710"/>
          </a:xfrm>
          <a:prstGeom prst="rect">
            <a:avLst/>
          </a:prstGeom>
          <a:noFill/>
        </p:spPr>
      </p:pic>
      <p:pic>
        <p:nvPicPr>
          <p:cNvPr id="1027" name="Picture 3" descr="H:\full-azov-fleet-1-14721275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44824"/>
            <a:ext cx="8020039" cy="4000694"/>
          </a:xfrm>
          <a:prstGeom prst="rect">
            <a:avLst/>
          </a:prstGeom>
          <a:noFill/>
        </p:spPr>
      </p:pic>
    </p:spTree>
  </p:cSld>
  <p:clrMapOvr>
    <a:masterClrMapping/>
  </p:clrMapOvr>
  <p:transition advTm="1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208823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Б</a:t>
            </a:r>
            <a:r>
              <a:rPr lang="ru-RU" dirty="0" smtClean="0"/>
              <a:t>лагодаря  этой войне сложились благоприятные условия для борьбы России за Балтику. Таким образом, произошла переориентация внешней политики России с южного направления на северное.</a:t>
            </a:r>
            <a:endParaRPr lang="ru-RU" dirty="0"/>
          </a:p>
        </p:txBody>
      </p:sp>
      <p:pic>
        <p:nvPicPr>
          <p:cNvPr id="2050" name="Picture 2" descr="F:\1024px-Peter_the_Greate_in_Battle_of_Polt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6666981" cy="3906434"/>
          </a:xfrm>
          <a:prstGeom prst="rect">
            <a:avLst/>
          </a:prstGeom>
          <a:noFill/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28596" y="357166"/>
            <a:ext cx="8429684" cy="235745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А так же более именитые сражения во главе, которых стоял Петр</a:t>
            </a:r>
            <a:r>
              <a:rPr lang="en-US" b="1" dirty="0" smtClean="0"/>
              <a:t> I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Северная война со Швецией (1700—1721)</a:t>
            </a:r>
          </a:p>
          <a:p>
            <a:r>
              <a:rPr lang="ru-RU" b="1" dirty="0" smtClean="0"/>
              <a:t>Русско-турецкая война 1710—1713</a:t>
            </a:r>
          </a:p>
          <a:p>
            <a:r>
              <a:rPr lang="ru-RU" b="1" dirty="0" smtClean="0"/>
              <a:t>Каспийский поход 1722—1723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1\Desktop\Peter_der-Grosse_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928934"/>
            <a:ext cx="2728910" cy="3658761"/>
          </a:xfrm>
          <a:prstGeom prst="rect">
            <a:avLst/>
          </a:prstGeom>
          <a:noFill/>
        </p:spPr>
      </p:pic>
    </p:spTree>
  </p:cSld>
  <p:clrMapOvr>
    <a:masterClrMapping/>
  </p:clrMapOvr>
  <p:transition advTm="5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29600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Петр </a:t>
            </a:r>
            <a:r>
              <a:rPr lang="en-US" dirty="0" smtClean="0"/>
              <a:t>I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полководец</a:t>
            </a:r>
            <a:endParaRPr lang="ru-RU" dirty="0"/>
          </a:p>
        </p:txBody>
      </p:sp>
      <p:pic>
        <p:nvPicPr>
          <p:cNvPr id="1026" name="Picture 2" descr="C:\Users\1\Desktop\DpHxZiF92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6958016" cy="4076962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86808" cy="2071702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     </a:t>
            </a:r>
            <a:r>
              <a:rPr lang="ru-RU" sz="2400" b="1" dirty="0" smtClean="0"/>
              <a:t>Петр I был не только организатором русской регулярной армии и флота, но и выдающимся полководцем и флотоводцем. Он является одним из основоположников передового русского военного и военно-морского искусства.</a:t>
            </a:r>
            <a:endParaRPr lang="ru-RU" sz="2400" dirty="0"/>
          </a:p>
        </p:txBody>
      </p:sp>
      <p:pic>
        <p:nvPicPr>
          <p:cNvPr id="2050" name="Picture 2" descr="C:\Users\1\Desktop\1464880536_woa_im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00306"/>
            <a:ext cx="7072362" cy="4128492"/>
          </a:xfrm>
          <a:prstGeom prst="rect">
            <a:avLst/>
          </a:prstGeom>
          <a:noFill/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4429156" cy="470916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>
            <a:normAutofit/>
          </a:bodyPr>
          <a:lstStyle/>
          <a:p>
            <a:r>
              <a:rPr lang="ru-RU" sz="2400" b="1" dirty="0" smtClean="0"/>
              <a:t>Стратегия Петра I, вытекавшая из его политики, имела исторически прогрессивный характер и отличалась высокой активностью. Петр </a:t>
            </a:r>
            <a:r>
              <a:rPr lang="ru-RU" sz="2400" b="1" dirty="0" smtClean="0"/>
              <a:t>I </a:t>
            </a:r>
            <a:r>
              <a:rPr lang="ru-RU" sz="2400" b="1" dirty="0" smtClean="0"/>
              <a:t>считал, что достижение стратегических целей войны возможно только в результате разгрома вооруженных сил врага.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</a:t>
            </a:r>
            <a:endParaRPr lang="ru-RU" dirty="0"/>
          </a:p>
        </p:txBody>
      </p:sp>
      <p:pic>
        <p:nvPicPr>
          <p:cNvPr id="2050" name="Picture 2" descr="H: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3946099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1924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b="1" dirty="0" smtClean="0"/>
              <a:t>Петр понимал, что успех боя зависит, прежде всего, от решительных и согласованных действий всех родов войск. Поэтому его внимание было обращено не только на развитие пехоты, но и на совершенствование организации и боевого применения кавалерии и артиллерии.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Усовершенствования</a:t>
            </a:r>
            <a:endParaRPr lang="ru-RU" dirty="0"/>
          </a:p>
        </p:txBody>
      </p:sp>
      <p:pic>
        <p:nvPicPr>
          <p:cNvPr id="3074" name="Picture 2" descr="H:\Ros2-3-1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86124"/>
            <a:ext cx="4500594" cy="3375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08104" y="3284984"/>
            <a:ext cx="3096344" cy="163121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организации и боевом использовании кавалерии, он опередил Западную Европу на столетие.</a:t>
            </a:r>
            <a:endParaRPr lang="ru-RU" sz="2000" dirty="0"/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363272" cy="118492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dirty="0" smtClean="0"/>
              <a:t>Русская кавалерия была преобразована в кавалерию </a:t>
            </a:r>
            <a:r>
              <a:rPr lang="ru-RU" dirty="0" smtClean="0"/>
              <a:t>д</a:t>
            </a:r>
            <a:r>
              <a:rPr lang="ru-RU" dirty="0" smtClean="0"/>
              <a:t>рагунского типа, способную вести бой, как в пешем, так и в конном строю.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Усовершенствования</a:t>
            </a:r>
            <a:endParaRPr lang="ru-RU" dirty="0"/>
          </a:p>
        </p:txBody>
      </p:sp>
      <p:pic>
        <p:nvPicPr>
          <p:cNvPr id="4" name="Picture 2" descr="F:\Lomonosov_Poltava_1762_1764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74119"/>
            <a:ext cx="7200800" cy="3610989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4283" y="214291"/>
            <a:ext cx="8643997" cy="164307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b="1" dirty="0" smtClean="0"/>
              <a:t>Петр I был новатором и в области организации и боевого применения артиллерии. Она была разделена по ее специальному назначению на осадную, полевую и полковую артиллерию. </a:t>
            </a:r>
          </a:p>
          <a:p>
            <a:endParaRPr lang="ru-RU" dirty="0"/>
          </a:p>
        </p:txBody>
      </p:sp>
      <p:pic>
        <p:nvPicPr>
          <p:cNvPr id="2050" name="Picture 2" descr="H:\original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6643734" cy="4476910"/>
          </a:xfrm>
          <a:prstGeom prst="rect">
            <a:avLst/>
          </a:prstGeom>
          <a:noFill/>
        </p:spPr>
      </p:pic>
    </p:spTree>
  </p:cSld>
  <p:clrMapOvr>
    <a:masterClrMapping/>
  </p:clrMapOvr>
  <p:transition advTm="5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4000528" cy="535785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dirty="0" smtClean="0"/>
              <a:t>Приоритетом деятельности Петра I в первые годы единовластия было продолжение войны с Османской империей и Крымом. </a:t>
            </a:r>
          </a:p>
          <a:p>
            <a:r>
              <a:rPr lang="ru-RU" sz="2000" dirty="0" smtClean="0"/>
              <a:t>Первый Азовский поход окончился неудачно из-за отсутствия флота и неготовности русской армии действовать в отдалении от баз снабжения. Пётр I принимал участие в осаде в звании капитана на галере. Не дожидаясь штурма, 19 (29) июля 1696 года крепость сдалась.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219200"/>
          </a:xfrm>
        </p:spPr>
        <p:txBody>
          <a:bodyPr/>
          <a:lstStyle/>
          <a:p>
            <a:r>
              <a:rPr lang="ru-RU" dirty="0" smtClean="0"/>
              <a:t>Успехи</a:t>
            </a:r>
            <a:endParaRPr lang="ru-RU" dirty="0"/>
          </a:p>
        </p:txBody>
      </p:sp>
      <p:pic>
        <p:nvPicPr>
          <p:cNvPr id="3074" name="Picture 2" descr="H:\1695azo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4188490" cy="4857784"/>
          </a:xfrm>
          <a:prstGeom prst="rect">
            <a:avLst/>
          </a:prstGeom>
          <a:noFill/>
        </p:spPr>
      </p:pic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728"/>
            <a:ext cx="4896544" cy="314327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Результатом Азовских походов стал захват крепости Азов, возможность нападения на полуостров Крым с моря. Однако получить выход к Чёрному морю через Керченский пролив Петру не удалось.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H:\bojvustjene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92896"/>
            <a:ext cx="4248472" cy="4014305"/>
          </a:xfrm>
          <a:prstGeom prst="rect">
            <a:avLst/>
          </a:prstGeom>
          <a:noFill/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184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Великие полководцы России</vt:lpstr>
      <vt:lpstr>Петр I  Как полководец</vt:lpstr>
      <vt:lpstr>Слайд 3</vt:lpstr>
      <vt:lpstr>Стратегия</vt:lpstr>
      <vt:lpstr>Усовершенствования</vt:lpstr>
      <vt:lpstr>Усовершенствования</vt:lpstr>
      <vt:lpstr>Слайд 7</vt:lpstr>
      <vt:lpstr>Успехи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I  Как полководец</dc:title>
  <dc:creator>1</dc:creator>
  <cp:lastModifiedBy>kik</cp:lastModifiedBy>
  <cp:revision>15</cp:revision>
  <dcterms:created xsi:type="dcterms:W3CDTF">2016-12-20T20:45:04Z</dcterms:created>
  <dcterms:modified xsi:type="dcterms:W3CDTF">2016-12-29T11:42:57Z</dcterms:modified>
</cp:coreProperties>
</file>