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79" r:id="rId6"/>
    <p:sldId id="280" r:id="rId7"/>
    <p:sldId id="261" r:id="rId8"/>
    <p:sldId id="267" r:id="rId9"/>
    <p:sldId id="266" r:id="rId10"/>
    <p:sldId id="281" r:id="rId11"/>
    <p:sldId id="268" r:id="rId12"/>
    <p:sldId id="282" r:id="rId13"/>
    <p:sldId id="265" r:id="rId14"/>
    <p:sldId id="283" r:id="rId15"/>
    <p:sldId id="284" r:id="rId16"/>
    <p:sldId id="262" r:id="rId17"/>
    <p:sldId id="273" r:id="rId18"/>
    <p:sldId id="277" r:id="rId19"/>
    <p:sldId id="285" r:id="rId20"/>
    <p:sldId id="286" r:id="rId21"/>
    <p:sldId id="287" r:id="rId22"/>
    <p:sldId id="288" r:id="rId23"/>
    <p:sldId id="270" r:id="rId24"/>
    <p:sldId id="272" r:id="rId25"/>
    <p:sldId id="263" r:id="rId26"/>
    <p:sldId id="289" r:id="rId27"/>
    <p:sldId id="290" r:id="rId28"/>
    <p:sldId id="29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074" autoAdjust="0"/>
    <p:restoredTop sz="91715" autoAdjust="0"/>
  </p:normalViewPr>
  <p:slideViewPr>
    <p:cSldViewPr>
      <p:cViewPr varScale="1">
        <p:scale>
          <a:sx n="62" d="100"/>
          <a:sy n="62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5A67B-DAED-45E7-810C-2B144199CB52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12BC0-9B6E-43BA-BE1E-A8B94450C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6BD6-5B12-49FA-93A9-AD7DD1E4BD5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A71-73FB-4EE5-A076-839C96C6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6BD6-5B12-49FA-93A9-AD7DD1E4BD5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A71-73FB-4EE5-A076-839C96C6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6BD6-5B12-49FA-93A9-AD7DD1E4BD5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A71-73FB-4EE5-A076-839C96C6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6BD6-5B12-49FA-93A9-AD7DD1E4BD5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A71-73FB-4EE5-A076-839C96C6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6BD6-5B12-49FA-93A9-AD7DD1E4BD5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A71-73FB-4EE5-A076-839C96C6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6BD6-5B12-49FA-93A9-AD7DD1E4BD5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A71-73FB-4EE5-A076-839C96C6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6BD6-5B12-49FA-93A9-AD7DD1E4BD5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A71-73FB-4EE5-A076-839C96C6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6BD6-5B12-49FA-93A9-AD7DD1E4BD5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A71-73FB-4EE5-A076-839C96C6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6BD6-5B12-49FA-93A9-AD7DD1E4BD5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A71-73FB-4EE5-A076-839C96C6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6BD6-5B12-49FA-93A9-AD7DD1E4BD5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A71-73FB-4EE5-A076-839C96C6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6BD6-5B12-49FA-93A9-AD7DD1E4BD5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BA71-73FB-4EE5-A076-839C96C6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C6BD6-5B12-49FA-93A9-AD7DD1E4BD5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4BA71-73FB-4EE5-A076-839C96C66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Государственное автономное профессиональное образовательное учреждение Мурманской области «Кандалакшский индустриальный колледж»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628800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Народы Отечества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9384" y="551723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Выполнил:  Рыжих Максим, студент 220 группы</a:t>
            </a:r>
          </a:p>
          <a:p>
            <a:r>
              <a:rPr lang="ru-RU" sz="2000" dirty="0" smtClean="0"/>
              <a:t>Руководитель: педагог дополнительного   образования Зелинская А.И</a:t>
            </a:r>
            <a:endParaRPr lang="ru-RU" sz="2000" dirty="0"/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5307657" cy="3010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Коми</a:t>
            </a:r>
            <a:endParaRPr lang="ru-RU" sz="2400" dirty="0"/>
          </a:p>
        </p:txBody>
      </p:sp>
      <p:pic>
        <p:nvPicPr>
          <p:cNvPr id="4" name="Рисунок 3" descr="ко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068960"/>
            <a:ext cx="5983780" cy="3557367"/>
          </a:xfrm>
          <a:prstGeom prst="rect">
            <a:avLst/>
          </a:prstGeom>
        </p:spPr>
      </p:pic>
      <p:pic>
        <p:nvPicPr>
          <p:cNvPr id="3" name="Рисунок 2" descr="к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60648"/>
            <a:ext cx="4831680" cy="31458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46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Традиционные промыслы на Кольском полуострове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Оленеводство</a:t>
            </a:r>
            <a:r>
              <a:rPr lang="ru-RU" sz="2400" dirty="0"/>
              <a:t>, рыболовство, морская и сухопутная охота</a:t>
            </a:r>
          </a:p>
        </p:txBody>
      </p:sp>
      <p:pic>
        <p:nvPicPr>
          <p:cNvPr id="4" name="Рисунок 3" descr="жи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060848"/>
            <a:ext cx="6566272" cy="43695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8864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Народы Сибири</a:t>
            </a:r>
            <a:endParaRPr lang="ru-RU" sz="2800" dirty="0"/>
          </a:p>
        </p:txBody>
      </p:sp>
      <p:pic>
        <p:nvPicPr>
          <p:cNvPr id="3" name="Рисунок 2" descr="хан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7790408" cy="5184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76470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Ханты                   (Тюменская область)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76470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Манси                 (Тюменская область)</a:t>
            </a:r>
          </a:p>
        </p:txBody>
      </p:sp>
      <p:pic>
        <p:nvPicPr>
          <p:cNvPr id="3" name="Рисунок 2" descr="манс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6734749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5648" y="54868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Ненцы</a:t>
            </a:r>
          </a:p>
        </p:txBody>
      </p:sp>
      <p:pic>
        <p:nvPicPr>
          <p:cNvPr id="4" name="Рисунок 3" descr="ненц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5112568" cy="3389854"/>
          </a:xfrm>
          <a:prstGeom prst="rect">
            <a:avLst/>
          </a:prstGeom>
        </p:spPr>
      </p:pic>
      <p:pic>
        <p:nvPicPr>
          <p:cNvPr id="3" name="Рисунок 2" descr="нен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490950"/>
            <a:ext cx="4395789" cy="40393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Народы Дальнего Востока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36712"/>
            <a:ext cx="831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Коряки              (Камчатская и Магаданская области)</a:t>
            </a:r>
            <a:endParaRPr lang="ru-RU" sz="2400" dirty="0"/>
          </a:p>
        </p:txBody>
      </p:sp>
      <p:pic>
        <p:nvPicPr>
          <p:cNvPr id="4" name="Рисунок 3" descr="коря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6912768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Алеуты     (Камчатская область)</a:t>
            </a:r>
            <a:endParaRPr lang="ru-RU" sz="2400" dirty="0"/>
          </a:p>
        </p:txBody>
      </p:sp>
      <p:pic>
        <p:nvPicPr>
          <p:cNvPr id="3" name="Рисунок 2" descr="алеу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391697" cy="469189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3265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Нивхи          (Хабаровский край)</a:t>
            </a:r>
          </a:p>
          <a:p>
            <a:endParaRPr lang="ru-RU" sz="2400" dirty="0"/>
          </a:p>
        </p:txBody>
      </p:sp>
      <p:pic>
        <p:nvPicPr>
          <p:cNvPr id="4" name="Рисунок 3" descr="нивх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6984776" cy="50010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</a:t>
            </a:r>
            <a:r>
              <a:rPr lang="ru-RU" sz="2400" dirty="0" err="1" smtClean="0"/>
              <a:t>Ульчи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(Хабаровский край)</a:t>
            </a:r>
            <a:endParaRPr lang="ru-RU" sz="2400" dirty="0"/>
          </a:p>
        </p:txBody>
      </p:sp>
      <p:pic>
        <p:nvPicPr>
          <p:cNvPr id="3" name="Рисунок 2" descr="ульч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98177"/>
            <a:ext cx="6097835" cy="62351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Морской зверобойный промысел – характерен для народов Дальнего Востока</a:t>
            </a:r>
            <a:endParaRPr lang="ru-RU" sz="2800" dirty="0"/>
          </a:p>
        </p:txBody>
      </p:sp>
      <p:pic>
        <p:nvPicPr>
          <p:cNvPr id="3" name="Рисунок 2" descr="мор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5785" y="1340768"/>
            <a:ext cx="4878215" cy="3164720"/>
          </a:xfrm>
          <a:prstGeom prst="rect">
            <a:avLst/>
          </a:prstGeom>
        </p:spPr>
      </p:pic>
      <p:pic>
        <p:nvPicPr>
          <p:cNvPr id="4" name="Рисунок 3" descr="морс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3719498" cy="51410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6840760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России проживает 190 национальностей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0872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Исконно русские области  - это территории Европейского Севера,  Северо-запада и центральные районы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Национальности_Советского_Союз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7992888" cy="47992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Чукчи           (Республика Саха, Чукотский и Корякский автономные округа)</a:t>
            </a:r>
            <a:endParaRPr lang="ru-RU" sz="2400" dirty="0"/>
          </a:p>
        </p:txBody>
      </p:sp>
      <p:pic>
        <p:nvPicPr>
          <p:cNvPr id="3" name="Рисунок 2" descr="чук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349842" cy="3672408"/>
          </a:xfrm>
          <a:prstGeom prst="rect">
            <a:avLst/>
          </a:prstGeom>
        </p:spPr>
      </p:pic>
      <p:pic>
        <p:nvPicPr>
          <p:cNvPr id="4" name="Рисунок 3" descr="чукч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89040"/>
            <a:ext cx="4243070" cy="28235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Коряки              (Камчатская и Магаданская области)</a:t>
            </a:r>
          </a:p>
          <a:p>
            <a:endParaRPr lang="ru-RU" dirty="0"/>
          </a:p>
        </p:txBody>
      </p:sp>
      <p:pic>
        <p:nvPicPr>
          <p:cNvPr id="3" name="Рисунок 2" descr="коря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984776" cy="46448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692696"/>
            <a:ext cx="33123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/>
              <a:t>Нанайцы</a:t>
            </a:r>
          </a:p>
          <a:p>
            <a:pPr algn="ctr"/>
            <a:r>
              <a:rPr lang="ru-RU" sz="2400" dirty="0" smtClean="0"/>
              <a:t> (Хабаровский и Приморский край, Сахалинская область)</a:t>
            </a:r>
          </a:p>
        </p:txBody>
      </p:sp>
      <p:pic>
        <p:nvPicPr>
          <p:cNvPr id="3" name="Рисунок 2" descr="нанай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7"/>
            <a:ext cx="4032448" cy="2891189"/>
          </a:xfrm>
          <a:prstGeom prst="rect">
            <a:avLst/>
          </a:prstGeom>
        </p:spPr>
      </p:pic>
      <p:pic>
        <p:nvPicPr>
          <p:cNvPr id="4" name="Рисунок 3" descr="нанайц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830209"/>
            <a:ext cx="5009395" cy="380400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476672"/>
            <a:ext cx="43204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/>
              <a:t>Кеты </a:t>
            </a:r>
          </a:p>
          <a:p>
            <a:pPr algn="ctr"/>
            <a:r>
              <a:rPr lang="ru-RU" sz="2400" dirty="0" smtClean="0"/>
              <a:t>(Красноярский край, Эвенкийский автономный округ)</a:t>
            </a:r>
            <a:endParaRPr lang="ru-RU" sz="2400" dirty="0"/>
          </a:p>
        </p:txBody>
      </p:sp>
      <p:pic>
        <p:nvPicPr>
          <p:cNvPr id="3" name="Рисунок 2" descr="ке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8426" y="2924944"/>
            <a:ext cx="4956673" cy="3698441"/>
          </a:xfrm>
          <a:prstGeom prst="rect">
            <a:avLst/>
          </a:prstGeom>
        </p:spPr>
      </p:pic>
      <p:pic>
        <p:nvPicPr>
          <p:cNvPr id="4" name="Рисунок 3" descr="ке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3620495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820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/>
              <a:t>Нганасаны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(Красноярский край, Таймырский автономный округ)</a:t>
            </a:r>
            <a:endParaRPr lang="ru-RU" sz="2400" dirty="0"/>
          </a:p>
        </p:txBody>
      </p:sp>
      <p:pic>
        <p:nvPicPr>
          <p:cNvPr id="3" name="Рисунок 2" descr="нга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4510533" cy="3312020"/>
          </a:xfrm>
          <a:prstGeom prst="rect">
            <a:avLst/>
          </a:prstGeom>
        </p:spPr>
      </p:pic>
      <p:pic>
        <p:nvPicPr>
          <p:cNvPr id="4" name="Рисунок 3" descr="нганасан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3713464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Долганы            (Красноярский край)</a:t>
            </a:r>
          </a:p>
          <a:p>
            <a:endParaRPr lang="ru-RU" sz="2400" dirty="0"/>
          </a:p>
        </p:txBody>
      </p:sp>
      <p:pic>
        <p:nvPicPr>
          <p:cNvPr id="3" name="Рисунок 2" descr="долга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7359936" cy="489770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Охота. Народы Севера имеют 1000-летний опыт добычи диких зверей и птиц</a:t>
            </a:r>
            <a:endParaRPr lang="ru-RU" sz="2400" dirty="0"/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44824"/>
            <a:ext cx="3467995" cy="4725144"/>
          </a:xfrm>
          <a:prstGeom prst="rect">
            <a:avLst/>
          </a:prstGeom>
        </p:spPr>
      </p:pic>
      <p:pic>
        <p:nvPicPr>
          <p:cNvPr id="4" name="Рисунок 3" descr="ohotnichiy_promis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4800296" cy="360022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Рыболовство занимает важное место в традиционном хозяйстве большинства народов Севера</a:t>
            </a:r>
            <a:endParaRPr lang="ru-RU" sz="2400" dirty="0"/>
          </a:p>
        </p:txBody>
      </p:sp>
      <p:pic>
        <p:nvPicPr>
          <p:cNvPr id="3" name="Рисунок 2" descr="ра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380472"/>
            <a:ext cx="4908207" cy="3254355"/>
          </a:xfrm>
          <a:prstGeom prst="rect">
            <a:avLst/>
          </a:prstGeom>
        </p:spPr>
      </p:pic>
      <p:pic>
        <p:nvPicPr>
          <p:cNvPr id="4" name="Рисунок 3" descr="рыбал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5112568" cy="301151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Мы такие разные, но граждане одной страны!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5157192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Мы – Россия!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4896544" cy="30517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f_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98158"/>
            <a:ext cx="8964488" cy="52666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Федеральные округа Российской Федерации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8864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Народы Северо-запада</a:t>
            </a:r>
            <a:endParaRPr lang="ru-RU" sz="3600" dirty="0"/>
          </a:p>
        </p:txBody>
      </p:sp>
      <p:pic>
        <p:nvPicPr>
          <p:cNvPr id="3" name="Рисунок 2" descr="каре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522" y="1481476"/>
            <a:ext cx="6988822" cy="43957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90872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Карелы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Эстонцы</a:t>
            </a:r>
            <a:endParaRPr lang="ru-RU" sz="2400" dirty="0"/>
          </a:p>
        </p:txBody>
      </p:sp>
      <p:pic>
        <p:nvPicPr>
          <p:cNvPr id="3" name="Рисунок 2" descr="эст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052736"/>
            <a:ext cx="3537087" cy="4596418"/>
          </a:xfrm>
          <a:prstGeom prst="rect">
            <a:avLst/>
          </a:prstGeom>
        </p:spPr>
      </p:pic>
      <p:pic>
        <p:nvPicPr>
          <p:cNvPr id="4" name="Рисунок 3" descr="эстон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89040"/>
            <a:ext cx="4149269" cy="2724685"/>
          </a:xfrm>
          <a:prstGeom prst="rect">
            <a:avLst/>
          </a:prstGeom>
        </p:spPr>
      </p:pic>
      <p:pic>
        <p:nvPicPr>
          <p:cNvPr id="5" name="Рисунок 4" descr="эстонц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124744"/>
            <a:ext cx="4032890" cy="26837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Вепсы</a:t>
            </a:r>
          </a:p>
        </p:txBody>
      </p:sp>
      <p:pic>
        <p:nvPicPr>
          <p:cNvPr id="3" name="Рисунок 2" descr="ве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789040"/>
            <a:ext cx="4204632" cy="2797991"/>
          </a:xfrm>
          <a:prstGeom prst="rect">
            <a:avLst/>
          </a:prstGeom>
        </p:spPr>
      </p:pic>
      <p:pic>
        <p:nvPicPr>
          <p:cNvPr id="4" name="Рисунок 3" descr="веп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08720"/>
            <a:ext cx="4011260" cy="5126210"/>
          </a:xfrm>
          <a:prstGeom prst="rect">
            <a:avLst/>
          </a:prstGeom>
        </p:spPr>
      </p:pic>
      <p:pic>
        <p:nvPicPr>
          <p:cNvPr id="5" name="Рисунок 4" descr="вепсы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5" y="1124744"/>
            <a:ext cx="3528392" cy="23366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5273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Саамы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0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Народы Европейского Севера </a:t>
            </a:r>
            <a:r>
              <a:rPr lang="ru-RU" sz="2400" dirty="0" smtClean="0"/>
              <a:t>(Кольского полуострова)</a:t>
            </a:r>
            <a:endParaRPr lang="ru-RU" sz="3200" dirty="0"/>
          </a:p>
        </p:txBody>
      </p:sp>
      <p:pic>
        <p:nvPicPr>
          <p:cNvPr id="5" name="Рисунок 4" descr="PA260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65975" y="2506334"/>
            <a:ext cx="4716016" cy="3537011"/>
          </a:xfrm>
          <a:prstGeom prst="rect">
            <a:avLst/>
          </a:prstGeom>
        </p:spPr>
      </p:pic>
      <p:pic>
        <p:nvPicPr>
          <p:cNvPr id="6" name="Рисунок 5" descr="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79157"/>
            <a:ext cx="3456384" cy="47908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Поморы</a:t>
            </a:r>
            <a:endParaRPr lang="ru-RU" sz="2800" dirty="0"/>
          </a:p>
        </p:txBody>
      </p:sp>
      <p:pic>
        <p:nvPicPr>
          <p:cNvPr id="3" name="Рисунок 2" descr="помо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3474718" cy="5062627"/>
          </a:xfrm>
          <a:prstGeom prst="rect">
            <a:avLst/>
          </a:prstGeom>
        </p:spPr>
      </p:pic>
      <p:pic>
        <p:nvPicPr>
          <p:cNvPr id="4" name="Рисунок 3" descr="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340768"/>
            <a:ext cx="4564335" cy="29717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Ненцы</a:t>
            </a:r>
            <a:endParaRPr lang="ru-RU" sz="3200" dirty="0"/>
          </a:p>
        </p:txBody>
      </p:sp>
      <p:pic>
        <p:nvPicPr>
          <p:cNvPr id="3" name="Рисунок 2" descr="ненц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5605214" cy="41852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215</Words>
  <Application>Microsoft Office PowerPoint</Application>
  <PresentationFormat>Экран (4:3)</PresentationFormat>
  <Paragraphs>44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kik</dc:creator>
  <cp:lastModifiedBy>kik</cp:lastModifiedBy>
  <cp:revision>20</cp:revision>
  <dcterms:created xsi:type="dcterms:W3CDTF">2016-11-20T10:06:00Z</dcterms:created>
  <dcterms:modified xsi:type="dcterms:W3CDTF">2016-11-22T14:45:37Z</dcterms:modified>
</cp:coreProperties>
</file>