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8" r:id="rId4"/>
    <p:sldId id="257" r:id="rId5"/>
    <p:sldId id="277" r:id="rId6"/>
    <p:sldId id="27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73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работа Рыжих Максима по теме: Мы разные, но мы вместе. (часть 2)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600200"/>
            <a:ext cx="6669896" cy="5002422"/>
          </a:xfrm>
        </p:spPr>
      </p:pic>
    </p:spTree>
    <p:extLst>
      <p:ext uri="{BB962C8B-B14F-4D97-AF65-F5344CB8AC3E}">
        <p14:creationId xmlns:p14="http://schemas.microsoft.com/office/powerpoint/2010/main" val="114000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8691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Чуваши</a:t>
            </a:r>
            <a:endParaRPr lang="ru-RU" sz="2800" dirty="0"/>
          </a:p>
        </p:txBody>
      </p:sp>
      <p:pic>
        <p:nvPicPr>
          <p:cNvPr id="3" name="Рисунок 2" descr="чува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242180" cy="4032448"/>
          </a:xfrm>
          <a:prstGeom prst="rect">
            <a:avLst/>
          </a:prstGeom>
        </p:spPr>
      </p:pic>
      <p:pic>
        <p:nvPicPr>
          <p:cNvPr id="4" name="Рисунок 3" descr="чуваш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4155" y="2924944"/>
            <a:ext cx="2962550" cy="355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Татары</a:t>
            </a:r>
          </a:p>
        </p:txBody>
      </p:sp>
      <p:pic>
        <p:nvPicPr>
          <p:cNvPr id="3" name="Рисунок 2" descr="тата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188" y="0"/>
            <a:ext cx="4323399" cy="3356992"/>
          </a:xfrm>
          <a:prstGeom prst="rect">
            <a:avLst/>
          </a:prstGeom>
        </p:spPr>
      </p:pic>
      <p:pic>
        <p:nvPicPr>
          <p:cNvPr id="4" name="Рисунок 3" descr="тат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5616624" cy="3239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83671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Башкиры</a:t>
            </a:r>
          </a:p>
        </p:txBody>
      </p:sp>
      <p:pic>
        <p:nvPicPr>
          <p:cNvPr id="4" name="Рисунок 3" descr="башк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680520" cy="3505872"/>
          </a:xfrm>
          <a:prstGeom prst="rect">
            <a:avLst/>
          </a:prstGeom>
        </p:spPr>
      </p:pic>
      <p:pic>
        <p:nvPicPr>
          <p:cNvPr id="3" name="Рисунок 2" descr="башки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301089" cy="31519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Калмыки</a:t>
            </a:r>
            <a:endParaRPr lang="ru-RU" sz="2800" dirty="0"/>
          </a:p>
        </p:txBody>
      </p:sp>
      <p:pic>
        <p:nvPicPr>
          <p:cNvPr id="3" name="Рисунок 2" descr="калмы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1740" y="-387424"/>
            <a:ext cx="5962260" cy="3784555"/>
          </a:xfrm>
          <a:prstGeom prst="rect">
            <a:avLst/>
          </a:prstGeom>
        </p:spPr>
      </p:pic>
      <p:pic>
        <p:nvPicPr>
          <p:cNvPr id="4" name="Рисунок 3" descr="калмы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4706901" cy="35256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C050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22767"/>
            <a:ext cx="7380312" cy="5535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Древними традиционными промыслами народов </a:t>
            </a:r>
            <a:r>
              <a:rPr lang="ru-RU" sz="2400" dirty="0" err="1" smtClean="0"/>
              <a:t>Волго-Камья</a:t>
            </a:r>
            <a:r>
              <a:rPr lang="ru-RU" sz="2400" dirty="0" smtClean="0"/>
              <a:t> были: охота, рыбалка, разведение скота, земледелие 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55446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Народы Северного Кавказа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9087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Дагестанцы</a:t>
            </a:r>
            <a:endParaRPr lang="ru-RU" sz="2800" dirty="0"/>
          </a:p>
        </p:txBody>
      </p:sp>
      <p:pic>
        <p:nvPicPr>
          <p:cNvPr id="4" name="Рисунок 3" descr="даге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5112568" cy="4437705"/>
          </a:xfrm>
          <a:prstGeom prst="rect">
            <a:avLst/>
          </a:prstGeom>
        </p:spPr>
      </p:pic>
      <p:pic>
        <p:nvPicPr>
          <p:cNvPr id="5" name="Рисунок 4" descr="дагест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08720"/>
            <a:ext cx="4467864" cy="33638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Адыгейцы</a:t>
            </a:r>
            <a:endParaRPr lang="ru-RU" sz="2800" dirty="0"/>
          </a:p>
        </p:txBody>
      </p:sp>
      <p:pic>
        <p:nvPicPr>
          <p:cNvPr id="4" name="Рисунок 3" descr="адыгей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3748" y="260649"/>
            <a:ext cx="4389247" cy="5256584"/>
          </a:xfrm>
          <a:prstGeom prst="rect">
            <a:avLst/>
          </a:prstGeom>
        </p:spPr>
      </p:pic>
      <p:pic>
        <p:nvPicPr>
          <p:cNvPr id="3" name="Рисунок 2" descr="адыгей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4464496" cy="33551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Балкарцы</a:t>
            </a:r>
          </a:p>
        </p:txBody>
      </p:sp>
      <p:pic>
        <p:nvPicPr>
          <p:cNvPr id="4" name="Рисунок 3" descr="балкан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65054"/>
            <a:ext cx="4824536" cy="4092946"/>
          </a:xfrm>
          <a:prstGeom prst="rect">
            <a:avLst/>
          </a:prstGeom>
        </p:spPr>
      </p:pic>
      <p:pic>
        <p:nvPicPr>
          <p:cNvPr id="3" name="Рисунок 2" descr="балкан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6480" y="0"/>
            <a:ext cx="4727522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Карачаевцы</a:t>
            </a:r>
          </a:p>
        </p:txBody>
      </p:sp>
      <p:pic>
        <p:nvPicPr>
          <p:cNvPr id="3" name="Рисунок 2" descr="карачаев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5" y="0"/>
            <a:ext cx="5796136" cy="3489715"/>
          </a:xfrm>
          <a:prstGeom prst="rect">
            <a:avLst/>
          </a:prstGeom>
        </p:spPr>
      </p:pic>
      <p:pic>
        <p:nvPicPr>
          <p:cNvPr id="4" name="Рисунок 3" descr="карачаев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3717032"/>
            <a:ext cx="7549543" cy="29817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192" y="105273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Осетины</a:t>
            </a:r>
            <a:endParaRPr lang="ru-RU" sz="2800" dirty="0"/>
          </a:p>
        </p:txBody>
      </p:sp>
      <p:pic>
        <p:nvPicPr>
          <p:cNvPr id="3" name="Рисунок 2" descr="осет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2435" y="2780928"/>
            <a:ext cx="4483169" cy="3853302"/>
          </a:xfrm>
          <a:prstGeom prst="rect">
            <a:avLst/>
          </a:prstGeom>
        </p:spPr>
      </p:pic>
      <p:pic>
        <p:nvPicPr>
          <p:cNvPr id="4" name="Рисунок 3" descr="осет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904104" cy="32634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Государственное автономное профессиональное образовательное учреждение Мурманской области «Кандалакшский индустриальный колледж»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62880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Народы Отечества (часть 2)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9384" y="551723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Выполнил:  Рыжих Максим, студент 220 группы</a:t>
            </a:r>
          </a:p>
          <a:p>
            <a:r>
              <a:rPr lang="ru-RU" sz="2000" dirty="0" smtClean="0"/>
              <a:t>Руководитель: педагог дополнительного   образования Зелинская А.И</a:t>
            </a:r>
            <a:endParaRPr lang="ru-RU" sz="2000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5307657" cy="3010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Ногайцы</a:t>
            </a:r>
            <a:endParaRPr lang="ru-RU" sz="2800" dirty="0"/>
          </a:p>
        </p:txBody>
      </p:sp>
      <p:pic>
        <p:nvPicPr>
          <p:cNvPr id="4" name="Рисунок 3" descr="ногай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88640"/>
            <a:ext cx="5581322" cy="3384376"/>
          </a:xfrm>
          <a:prstGeom prst="rect">
            <a:avLst/>
          </a:prstGeom>
        </p:spPr>
      </p:pic>
      <p:pic>
        <p:nvPicPr>
          <p:cNvPr id="3" name="Рисунок 2" descr="ногай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5314131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76470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Вайнахи</a:t>
            </a:r>
            <a:endParaRPr lang="ru-RU" sz="2800" dirty="0"/>
          </a:p>
        </p:txBody>
      </p:sp>
      <p:pic>
        <p:nvPicPr>
          <p:cNvPr id="4" name="Рисунок 3" descr="вайн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330" y="2996952"/>
            <a:ext cx="4876670" cy="4305345"/>
          </a:xfrm>
          <a:prstGeom prst="rect">
            <a:avLst/>
          </a:prstGeom>
        </p:spPr>
      </p:pic>
      <p:pic>
        <p:nvPicPr>
          <p:cNvPr id="3" name="Рисунок 2" descr="вайнах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9"/>
            <a:ext cx="4968552" cy="329942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8184" y="155679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Чеченцы</a:t>
            </a:r>
          </a:p>
        </p:txBody>
      </p:sp>
      <p:pic>
        <p:nvPicPr>
          <p:cNvPr id="4" name="Рисунок 3" descr="чечен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575952"/>
            <a:ext cx="5508104" cy="3282048"/>
          </a:xfrm>
          <a:prstGeom prst="rect">
            <a:avLst/>
          </a:prstGeom>
        </p:spPr>
      </p:pic>
      <p:pic>
        <p:nvPicPr>
          <p:cNvPr id="5" name="Рисунок 4" descr="чечен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5148063" cy="36942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Хозяйство народов Северного Кавказа носило натуральный характер. Но с ростом товарного производства бурное развитие получают кустарные промыслы. Горцы обрабатывали все виды местного сырья </a:t>
            </a:r>
          </a:p>
          <a:p>
            <a:r>
              <a:rPr lang="ru-RU" sz="2000" dirty="0" smtClean="0"/>
              <a:t>Занимались гончарным ремеслом, </a:t>
            </a:r>
            <a:r>
              <a:rPr lang="ru-RU" sz="2000" dirty="0" err="1" smtClean="0"/>
              <a:t>ковроделием</a:t>
            </a:r>
            <a:r>
              <a:rPr lang="ru-RU" sz="2000" dirty="0" smtClean="0"/>
              <a:t>,  деревообработкой, скотоводством, виноделием</a:t>
            </a:r>
            <a:endParaRPr lang="ru-RU" sz="2000" dirty="0"/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4460164" cy="4440341"/>
          </a:xfrm>
          <a:prstGeom prst="rect">
            <a:avLst/>
          </a:prstGeom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9542" y="2492896"/>
            <a:ext cx="4574458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МЫ-РОССИЯ!</a:t>
            </a:r>
            <a:endParaRPr lang="ru-RU" spc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160545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684076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России проживает 190 национальностей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087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Исконно русские области  - это территории Европейского Севера,  Северо-запада и центральные районы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Национальности_Советского_Союз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992888" cy="479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88640"/>
            <a:ext cx="273630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Русский народ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Коренная область расселения русского народа – Восточно-Европейская равнина. По мере освоения земель русские находились в тесном контакте с другими народами. Благодаря этому великое географическое и историческое пространство, объединяемое понятием Русь и Россия, стало родиной более чем 140 народов</a:t>
            </a:r>
            <a:endParaRPr lang="ru-RU" dirty="0"/>
          </a:p>
        </p:txBody>
      </p:sp>
      <p:pic>
        <p:nvPicPr>
          <p:cNvPr id="4" name="Рисунок 3" descr="PC050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038201"/>
            <a:ext cx="4587974" cy="4631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с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456384" cy="5445254"/>
          </a:xfrm>
          <a:prstGeom prst="rect">
            <a:avLst/>
          </a:prstGeom>
        </p:spPr>
      </p:pic>
      <p:pic>
        <p:nvPicPr>
          <p:cNvPr id="3" name="Рисунок 2" descr="мс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43762"/>
            <a:ext cx="3909385" cy="6004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33265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Русские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Русские</a:t>
            </a:r>
            <a:endParaRPr lang="ru-RU" sz="2800" dirty="0"/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299" y="980728"/>
            <a:ext cx="3860140" cy="5727272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4259455" cy="628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188640"/>
            <a:ext cx="432048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Народы </a:t>
            </a:r>
            <a:r>
              <a:rPr lang="ru-RU" sz="3600" dirty="0" err="1" smtClean="0"/>
              <a:t>Волго-Камья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1268760"/>
            <a:ext cx="241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Мордва</a:t>
            </a:r>
            <a:endParaRPr lang="ru-RU" sz="2800" dirty="0"/>
          </a:p>
        </p:txBody>
      </p:sp>
      <p:pic>
        <p:nvPicPr>
          <p:cNvPr id="6" name="Рисунок 5" descr="морд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464496" cy="3344062"/>
          </a:xfrm>
          <a:prstGeom prst="rect">
            <a:avLst/>
          </a:prstGeom>
        </p:spPr>
      </p:pic>
      <p:pic>
        <p:nvPicPr>
          <p:cNvPr id="5" name="Рисунок 4" descr="морд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8554" y="3140968"/>
            <a:ext cx="4795446" cy="3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Марийцы</a:t>
            </a:r>
            <a:endParaRPr lang="ru-RU" sz="2800" dirty="0"/>
          </a:p>
        </p:txBody>
      </p:sp>
      <p:pic>
        <p:nvPicPr>
          <p:cNvPr id="4" name="Рисунок 3" descr="марий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5048120" cy="3359294"/>
          </a:xfrm>
          <a:prstGeom prst="rect">
            <a:avLst/>
          </a:prstGeom>
        </p:spPr>
      </p:pic>
      <p:pic>
        <p:nvPicPr>
          <p:cNvPr id="3" name="Рисунок 2" descr="марий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5376" y="188640"/>
            <a:ext cx="5095122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Удмурты</a:t>
            </a:r>
            <a:endParaRPr lang="ru-RU" sz="2800" dirty="0"/>
          </a:p>
        </p:txBody>
      </p:sp>
      <p:pic>
        <p:nvPicPr>
          <p:cNvPr id="3" name="Рисунок 2" descr="удмур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928256" cy="4100309"/>
          </a:xfrm>
          <a:prstGeom prst="rect">
            <a:avLst/>
          </a:prstGeom>
        </p:spPr>
      </p:pic>
      <p:pic>
        <p:nvPicPr>
          <p:cNvPr id="4" name="Рисунок 3" descr="удму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171072" cy="292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190</Words>
  <Application>Microsoft Office PowerPoint</Application>
  <PresentationFormat>Экран (4:3)</PresentationFormat>
  <Paragraphs>32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Творческая работа Рыжих Максима по теме: Мы разные, но мы вместе. (часть 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МЫ-РОССИЯ!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</cp:revision>
  <dcterms:modified xsi:type="dcterms:W3CDTF">2016-12-05T13:56:23Z</dcterms:modified>
</cp:coreProperties>
</file>