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2" r:id="rId9"/>
    <p:sldId id="263" r:id="rId10"/>
    <p:sldId id="280" r:id="rId11"/>
    <p:sldId id="281" r:id="rId12"/>
    <p:sldId id="264" r:id="rId13"/>
    <p:sldId id="265" r:id="rId14"/>
    <p:sldId id="266" r:id="rId15"/>
    <p:sldId id="268" r:id="rId16"/>
    <p:sldId id="270" r:id="rId17"/>
    <p:sldId id="269" r:id="rId18"/>
    <p:sldId id="282" r:id="rId19"/>
    <p:sldId id="271" r:id="rId20"/>
    <p:sldId id="272" r:id="rId21"/>
    <p:sldId id="273" r:id="rId22"/>
    <p:sldId id="275" r:id="rId23"/>
    <p:sldId id="276" r:id="rId24"/>
    <p:sldId id="277" r:id="rId25"/>
    <p:sldId id="283" r:id="rId26"/>
    <p:sldId id="278" r:id="rId27"/>
    <p:sldId id="279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31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660"/>
  </p:normalViewPr>
  <p:slideViewPr>
    <p:cSldViewPr>
      <p:cViewPr varScale="1">
        <p:scale>
          <a:sx n="63" d="100"/>
          <a:sy n="63" d="100"/>
        </p:scale>
        <p:origin x="-13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E3973DE9-5913-439C-B9AA-3DA45E72BFBB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52EB87F-D723-419A-8DAE-2EC2839516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973DE9-5913-439C-B9AA-3DA45E72BFBB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2EB87F-D723-419A-8DAE-2EC2839516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E3973DE9-5913-439C-B9AA-3DA45E72BFBB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52EB87F-D723-419A-8DAE-2EC2839516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973DE9-5913-439C-B9AA-3DA45E72BFBB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2EB87F-D723-419A-8DAE-2EC2839516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3973DE9-5913-439C-B9AA-3DA45E72BFBB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052EB87F-D723-419A-8DAE-2EC2839516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973DE9-5913-439C-B9AA-3DA45E72BFBB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2EB87F-D723-419A-8DAE-2EC2839516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973DE9-5913-439C-B9AA-3DA45E72BFBB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2EB87F-D723-419A-8DAE-2EC2839516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973DE9-5913-439C-B9AA-3DA45E72BFBB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2EB87F-D723-419A-8DAE-2EC2839516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3973DE9-5913-439C-B9AA-3DA45E72BFBB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2EB87F-D723-419A-8DAE-2EC2839516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973DE9-5913-439C-B9AA-3DA45E72BFBB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2EB87F-D723-419A-8DAE-2EC2839516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973DE9-5913-439C-B9AA-3DA45E72BFBB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2EB87F-D723-419A-8DAE-2EC2839516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E3973DE9-5913-439C-B9AA-3DA45E72BFBB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052EB87F-D723-419A-8DAE-2EC2839516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296144"/>
          </a:xfrm>
        </p:spPr>
        <p:txBody>
          <a:bodyPr/>
          <a:lstStyle/>
          <a:p>
            <a:r>
              <a:rPr lang="ru-RU" dirty="0" smtClean="0">
                <a:solidFill>
                  <a:schemeClr val="accent2"/>
                </a:solidFill>
              </a:rPr>
              <a:t>Мы вы</a:t>
            </a:r>
            <a:r>
              <a:rPr lang="ru-RU" dirty="0" smtClean="0"/>
              <a:t>бираем интересную жизнь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6056" y="1916832"/>
            <a:ext cx="3779912" cy="792088"/>
          </a:xfrm>
        </p:spPr>
        <p:txBody>
          <a:bodyPr>
            <a:normAutofit/>
          </a:bodyPr>
          <a:lstStyle/>
          <a:p>
            <a:r>
              <a:rPr lang="ru-RU" dirty="0" smtClean="0"/>
              <a:t>ГАПОУ МО </a:t>
            </a:r>
            <a:r>
              <a:rPr lang="en-US" dirty="0" smtClean="0"/>
              <a:t>“</a:t>
            </a:r>
            <a:r>
              <a:rPr lang="ru-RU" dirty="0" smtClean="0"/>
              <a:t>Кандалакшский индустриальный колледж</a:t>
            </a:r>
            <a:r>
              <a:rPr lang="en-US" dirty="0" smtClean="0"/>
              <a:t>”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716016" y="2564904"/>
            <a:ext cx="44279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Выполнили</a:t>
            </a:r>
            <a:r>
              <a:rPr lang="en-US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:</a:t>
            </a:r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Егоров Вячеслав</a:t>
            </a:r>
          </a:p>
          <a:p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                 Баталов Александр</a:t>
            </a:r>
          </a:p>
          <a:p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Руководитель</a:t>
            </a:r>
            <a:r>
              <a:rPr lang="en-US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:</a:t>
            </a:r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Зелинская А.И.-</a:t>
            </a: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endParaRPr lang="ru-RU" sz="20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педагог дополнительного </a:t>
            </a:r>
          </a:p>
          <a:p>
            <a:r>
              <a:rPr lang="ru-RU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образования </a:t>
            </a:r>
            <a:endParaRPr lang="ru-RU" sz="2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1312" y="1196752"/>
            <a:ext cx="6192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dirty="0" smtClean="0">
                <a:solidFill>
                  <a:schemeClr val="bg1"/>
                </a:solidFill>
              </a:rPr>
              <a:t>Какую выбираешь ты ? 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4447031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P3060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5" y="3498932"/>
            <a:ext cx="4032448" cy="3119876"/>
          </a:xfrm>
          <a:prstGeom prst="rect">
            <a:avLst/>
          </a:prstGeom>
        </p:spPr>
      </p:pic>
    </p:spTree>
  </p:cSld>
  <p:clrMapOvr>
    <a:masterClrMapping/>
  </p:clrMapOvr>
  <p:transition advTm="7531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609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282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7239000" cy="20288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Молодое поколение неизбежно принимает на себя ответственность за будущее ОБЩЕСТВА.     </a:t>
            </a:r>
            <a:r>
              <a:rPr lang="ru-RU" sz="4400" dirty="0" err="1" smtClean="0">
                <a:solidFill>
                  <a:schemeClr val="tx1"/>
                </a:solidFill>
              </a:rPr>
              <a:t>ЗАДумайся</a:t>
            </a:r>
            <a:r>
              <a:rPr lang="ru-RU" sz="4400" dirty="0" smtClean="0">
                <a:solidFill>
                  <a:schemeClr val="tx1"/>
                </a:solidFill>
              </a:rPr>
              <a:t> !</a:t>
            </a:r>
            <a:endParaRPr lang="ru-RU" sz="4400" dirty="0"/>
          </a:p>
        </p:txBody>
      </p:sp>
      <p:pic>
        <p:nvPicPr>
          <p:cNvPr id="6" name="Содержимое 5" descr="Top-10-Reasons-Why-People-Use-Drug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683062"/>
            <a:ext cx="7632848" cy="4174937"/>
          </a:xfrm>
        </p:spPr>
      </p:pic>
    </p:spTree>
  </p:cSld>
  <p:clrMapOvr>
    <a:masterClrMapping/>
  </p:clrMapOvr>
  <p:transition advTm="8093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239000" cy="626328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Подумай, прежде чем…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2-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692696"/>
            <a:ext cx="7128792" cy="4399872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5042118"/>
            <a:ext cx="8172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Зависимость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это тела, корчащиеся в судорогах «ломки», это – тяжёлые поражения мозга, и печени, и сердца, и всех внутренних органов организма.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6297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211144" cy="146304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Однажды приняв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наркотик-ты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потеряешь ключ к своей свободе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narkomania-lechenie-300x1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844824"/>
            <a:ext cx="6912768" cy="4104455"/>
          </a:xfrm>
        </p:spPr>
      </p:pic>
    </p:spTree>
  </p:cSld>
  <p:clrMapOvr>
    <a:masterClrMapping/>
  </p:clrMapOvr>
  <p:transition advTm="9860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239000" cy="55432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Мы здоровы, сильны, веселы.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7608845" cy="570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563">
    <p:push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781"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562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0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719">
    <p:zoom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239000" cy="69833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Хочешь ли ты таким стать ?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Содержимое 5" descr="ss-110225-drugs-mugs-14.ss_ful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8100392" cy="5098479"/>
          </a:xfrm>
        </p:spPr>
      </p:pic>
    </p:spTree>
  </p:cSld>
  <p:clrMapOvr>
    <a:masterClrMapping/>
  </p:clrMapOvr>
  <p:transition advTm="3734">
    <p:pull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НАРКОМАНИЯ – Одно из самых страшных явления нашей современности 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5" name="Содержимое 4" descr="1414397856_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556792"/>
            <a:ext cx="6855257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391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Хочешь ли ты такой стать?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ss-110225-drugs-mugs-17.ss_ful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70856"/>
            <a:ext cx="7427168" cy="4524375"/>
          </a:xfrm>
        </p:spPr>
      </p:pic>
    </p:spTree>
  </p:cSld>
  <p:clrMapOvr>
    <a:masterClrMapping/>
  </p:clrMapOvr>
  <p:transition advTm="2266">
    <p:cover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1"/>
                </a:solidFill>
              </a:rPr>
              <a:t>Наркотики- это  ядовитые вещества, которые вызывают отравление организма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484784"/>
            <a:ext cx="2736304" cy="484632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Наркомания- это болезнь, главным проявлением которой является зависимость, т.е. постоянная непреодолимая потребность в том веществе, от которого человек зависит. 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146" name="Picture 2" descr="F:\Наркомания 2017\x_4818afd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484784"/>
            <a:ext cx="4392488" cy="5199272"/>
          </a:xfrm>
          <a:prstGeom prst="rect">
            <a:avLst/>
          </a:prstGeom>
          <a:noFill/>
        </p:spPr>
      </p:pic>
    </p:spTree>
  </p:cSld>
  <p:clrMapOvr>
    <a:masterClrMapping/>
  </p:clrMapOvr>
  <p:transition advTm="11906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МУЗЫКА И СЦЕНА – НАША СТИХИЯ…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МЫ ЖИЗНЕРАДОСТНЫ !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7897789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6703"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672">
    <p:pull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985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1"/>
            <a:ext cx="8100392" cy="79208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НАРКОМАН </a:t>
            </a:r>
            <a:r>
              <a:rPr lang="ru-RU" dirty="0" smtClean="0">
                <a:solidFill>
                  <a:schemeClr val="tx1"/>
                </a:solidFill>
              </a:rPr>
              <a:t>– ГОРЕ В СЕМЬЕ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7892307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719"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239000" cy="107099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Радуйся настоящей жизни! </a:t>
            </a:r>
            <a:br>
              <a:rPr lang="ru-RU" dirty="0" smtClean="0">
                <a:solidFill>
                  <a:srgbClr val="00B0F0"/>
                </a:solidFill>
              </a:rPr>
            </a:br>
            <a:r>
              <a:rPr lang="ru-RU" dirty="0" smtClean="0">
                <a:solidFill>
                  <a:srgbClr val="00B0F0"/>
                </a:solidFill>
              </a:rPr>
              <a:t>Ты можешь быть лучше !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1"/>
            <a:r>
              <a:rPr lang="ru-RU" sz="3900" b="1" dirty="0" smtClean="0">
                <a:solidFill>
                  <a:schemeClr val="tx1"/>
                </a:solidFill>
              </a:rPr>
              <a:t>Помни! Кто предлагает тебе наркоту - твой смертельный враг! Подумай прежде чем…</a:t>
            </a:r>
            <a:endParaRPr lang="ru-RU" sz="3900" b="1" dirty="0">
              <a:solidFill>
                <a:schemeClr val="tx1"/>
              </a:solidFill>
            </a:endParaRPr>
          </a:p>
        </p:txBody>
      </p:sp>
      <p:pic>
        <p:nvPicPr>
          <p:cNvPr id="8194" name="Picture 2" descr="F:\Наркомания 2017\FEqjHMHhIu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6768752" cy="3744416"/>
          </a:xfrm>
          <a:prstGeom prst="rect">
            <a:avLst/>
          </a:prstGeom>
          <a:noFill/>
        </p:spPr>
      </p:pic>
    </p:spTree>
  </p:cSld>
  <p:clrMapOvr>
    <a:masterClrMapping/>
  </p:clrMapOvr>
  <p:transition advTm="8062">
    <p:spli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3200" dirty="0"/>
          </a:p>
        </p:txBody>
      </p:sp>
      <p:pic>
        <p:nvPicPr>
          <p:cNvPr id="5" name="Picture 2" descr="F:\Наркомания 2017\н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237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219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00B0F0"/>
                </a:solidFill>
              </a:rPr>
              <a:t>Мы выбираем интересную, насыщенную,</a:t>
            </a:r>
            <a:br>
              <a:rPr lang="ru-RU" sz="4000" dirty="0" smtClean="0">
                <a:solidFill>
                  <a:srgbClr val="00B0F0"/>
                </a:solidFill>
              </a:rPr>
            </a:br>
            <a:r>
              <a:rPr lang="ru-RU" sz="4000" dirty="0" smtClean="0">
                <a:solidFill>
                  <a:srgbClr val="00B0F0"/>
                </a:solidFill>
              </a:rPr>
              <a:t>полезную жизнь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6725701" cy="5045424"/>
          </a:xfrm>
        </p:spPr>
      </p:pic>
    </p:spTree>
  </p:cSld>
  <p:clrMapOvr>
    <a:masterClrMapping/>
  </p:clrMapOvr>
  <p:transition advTm="5734">
    <p:split orient="vert" dir="in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24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047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5897880" cy="768816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</a:rPr>
              <a:t>С</a:t>
            </a:r>
            <a:r>
              <a:rPr lang="ru-RU" sz="3200" dirty="0" smtClean="0">
                <a:solidFill>
                  <a:srgbClr val="C00000"/>
                </a:solidFill>
              </a:rPr>
              <a:t> чего всё начинается ?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43608" y="980728"/>
            <a:ext cx="6624736" cy="615144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Сначала человек употребляет наркотики по приколу,</a:t>
            </a:r>
            <a:r>
              <a:rPr lang="en-US" sz="2400" b="1" dirty="0" smtClean="0"/>
              <a:t> </a:t>
            </a:r>
            <a:r>
              <a:rPr lang="ru-RU" sz="2400" b="1" dirty="0" smtClean="0"/>
              <a:t>получения новых ощущений, но потом возникает неосознанное желание принять ещё раз.</a:t>
            </a:r>
            <a:endParaRPr lang="ru-RU" sz="24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67544" y="2852936"/>
            <a:ext cx="7239000" cy="36516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F:\Наркомания 2017\qwSvL6fv0sFNbIdoFQmvo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492896"/>
            <a:ext cx="7200800" cy="3816424"/>
          </a:xfrm>
          <a:prstGeom prst="rect">
            <a:avLst/>
          </a:prstGeom>
          <a:noFill/>
        </p:spPr>
      </p:pic>
    </p:spTree>
  </p:cSld>
  <p:clrMapOvr>
    <a:masterClrMapping/>
  </p:clrMapOvr>
  <p:transition advTm="8484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6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922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6192688" cy="1224136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00B0F0"/>
                </a:solidFill>
              </a:rPr>
              <a:t>Будь с нами, мы тебя ждем !</a:t>
            </a:r>
            <a:endParaRPr lang="ru-RU" sz="4800" dirty="0">
              <a:solidFill>
                <a:srgbClr val="00B0F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7128792" cy="507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6984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52478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Чаще всего употребление наркотических препаратов начинается в молодом возрасте, не редко к наркотикам приобщаются 10-12 летние дети 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88840"/>
            <a:ext cx="7239000" cy="44668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F:\Наркомания 2017\besprizorniki_odessy0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7272808" cy="4509939"/>
          </a:xfrm>
          <a:prstGeom prst="rect">
            <a:avLst/>
          </a:prstGeom>
          <a:noFill/>
        </p:spPr>
      </p:pic>
    </p:spTree>
  </p:cSld>
  <p:clrMapOvr>
    <a:masterClrMapping/>
  </p:clrMapOvr>
  <p:transition advTm="9906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933056"/>
            <a:ext cx="6255488" cy="266429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Не редко в молодёжной  среде бытует ошибочное мнение, что однократный приём наркотиков не опасен и не приводит к зависимости.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chemeClr val="tx1"/>
                </a:solidFill>
              </a:rPr>
              <a:t>Это опасное заблуждение.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78f824b201edcd1fdfd405c67b96f0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88640"/>
            <a:ext cx="6264696" cy="3596886"/>
          </a:xfrm>
          <a:prstGeom prst="rect">
            <a:avLst/>
          </a:prstGeom>
        </p:spPr>
      </p:pic>
    </p:spTree>
  </p:cSld>
  <p:clrMapOvr>
    <a:masterClrMapping/>
  </p:clrMapOvr>
  <p:transition advTm="6766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Жизнь наркомана в цифрах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1475500886_5e122e8468e7a52623608b57328ad3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8172401" cy="5112568"/>
          </a:xfrm>
        </p:spPr>
      </p:pic>
    </p:spTree>
  </p:cSld>
  <p:clrMapOvr>
    <a:masterClrMapping/>
  </p:clrMapOvr>
  <p:transition advTm="10265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239000" cy="6263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00B0F0"/>
                </a:solidFill>
              </a:rPr>
              <a:t>а Мы </a:t>
            </a:r>
            <a:r>
              <a:rPr lang="ru-RU" smtClean="0">
                <a:solidFill>
                  <a:srgbClr val="00B0F0"/>
                </a:solidFill>
              </a:rPr>
              <a:t>выбираем творчество ! 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7" name="Содержимое 6" descr="P41108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692696"/>
            <a:ext cx="5976664" cy="5691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4563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Стремление к творчеству творит чудеса !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4" name="Содержимое 3" descr="P41108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556792"/>
            <a:ext cx="6462184" cy="4846638"/>
          </a:xfrm>
        </p:spPr>
      </p:pic>
    </p:spTree>
  </p:cSld>
  <p:clrMapOvr>
    <a:masterClrMapping/>
  </p:clrMapOvr>
  <p:transition advTm="3562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Развивая способности и таланты, мы счастливы ! 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5" name="Содержимое 6" descr="PA1209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556792"/>
            <a:ext cx="6462184" cy="4846638"/>
          </a:xfrm>
          <a:prstGeom prst="rect">
            <a:avLst/>
          </a:prstGeom>
        </p:spPr>
      </p:pic>
    </p:spTree>
  </p:cSld>
  <p:clrMapOvr>
    <a:masterClrMapping/>
  </p:clrMapOvr>
  <p:transition advTm="5328">
    <p:newsfla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226</TotalTime>
  <Words>284</Words>
  <Application>Microsoft Office PowerPoint</Application>
  <PresentationFormat>Экран (4:3)</PresentationFormat>
  <Paragraphs>41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Изящная</vt:lpstr>
      <vt:lpstr>Мы выбираем интересную жизнь</vt:lpstr>
      <vt:lpstr>НАРКОМАНИЯ – Одно из самых страшных явления нашей современности </vt:lpstr>
      <vt:lpstr>С чего всё начинается ?</vt:lpstr>
      <vt:lpstr>Чаще всего употребление наркотических препаратов начинается в молодом возрасте, не редко к наркотикам приобщаются 10-12 летние дети </vt:lpstr>
      <vt:lpstr>Не редко в молодёжной  среде бытует ошибочное мнение, что однократный приём наркотиков не опасен и не приводит к зависимости. Это опасное заблуждение.</vt:lpstr>
      <vt:lpstr>Жизнь наркомана в цифрах </vt:lpstr>
      <vt:lpstr> а Мы выбираем творчество ! </vt:lpstr>
      <vt:lpstr>Стремление к творчеству творит чудеса !</vt:lpstr>
      <vt:lpstr>Развивая способности и таланты, мы счастливы ! </vt:lpstr>
      <vt:lpstr>Слайд 10</vt:lpstr>
      <vt:lpstr>Слайд 11</vt:lpstr>
      <vt:lpstr>Молодое поколение неизбежно принимает на себя ответственность за будущее ОБЩЕСТВА.     ЗАДумайся !</vt:lpstr>
      <vt:lpstr>Подумай, прежде чем…</vt:lpstr>
      <vt:lpstr>Однажды приняв наркотик-ты потеряешь ключ к своей свободе </vt:lpstr>
      <vt:lpstr>Мы здоровы, сильны, веселы.</vt:lpstr>
      <vt:lpstr>Слайд 16</vt:lpstr>
      <vt:lpstr>Слайд 17</vt:lpstr>
      <vt:lpstr>Слайд 18</vt:lpstr>
      <vt:lpstr>Хочешь ли ты таким стать ?</vt:lpstr>
      <vt:lpstr>Хочешь ли ты такой стать? </vt:lpstr>
      <vt:lpstr>Наркотики- это  ядовитые вещества, которые вызывают отравление организма.</vt:lpstr>
      <vt:lpstr>МУЗЫКА И СЦЕНА – НАША СТИХИЯ… МЫ ЖИЗНЕРАДОСТНЫ !</vt:lpstr>
      <vt:lpstr>Слайд 23</vt:lpstr>
      <vt:lpstr>Слайд 24</vt:lpstr>
      <vt:lpstr>НАРКОМАН – ГОРЕ В СЕМЬЕ</vt:lpstr>
      <vt:lpstr>Радуйся настоящей жизни!  Ты можешь быть лучше !</vt:lpstr>
      <vt:lpstr>Слайд 27</vt:lpstr>
      <vt:lpstr>Мы выбираем интересную, насыщенную, полезную жизнь</vt:lpstr>
      <vt:lpstr>Слайд 29</vt:lpstr>
      <vt:lpstr>Слайд 30</vt:lpstr>
      <vt:lpstr>Будь с нами, мы тебя ждем 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выбираем интересную жизнь</dc:title>
  <dc:creator>kik</dc:creator>
  <cp:lastModifiedBy>kik</cp:lastModifiedBy>
  <cp:revision>29</cp:revision>
  <dcterms:created xsi:type="dcterms:W3CDTF">2017-02-16T12:02:11Z</dcterms:created>
  <dcterms:modified xsi:type="dcterms:W3CDTF">2017-03-06T12:38:42Z</dcterms:modified>
</cp:coreProperties>
</file>