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82" r:id="rId8"/>
    <p:sldId id="283" r:id="rId9"/>
    <p:sldId id="284" r:id="rId10"/>
    <p:sldId id="263" r:id="rId11"/>
    <p:sldId id="274" r:id="rId12"/>
    <p:sldId id="275" r:id="rId13"/>
    <p:sldId id="276" r:id="rId14"/>
    <p:sldId id="265" r:id="rId15"/>
    <p:sldId id="266" r:id="rId16"/>
    <p:sldId id="277" r:id="rId17"/>
    <p:sldId id="268" r:id="rId18"/>
    <p:sldId id="279" r:id="rId19"/>
    <p:sldId id="278" r:id="rId20"/>
    <p:sldId id="280" r:id="rId21"/>
    <p:sldId id="285" r:id="rId22"/>
    <p:sldId id="281" r:id="rId2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CB64F-3E3A-4B21-BB0E-3432B6C1A9C2}" type="datetimeFigureOut">
              <a:rPr lang="ru-RU" smtClean="0"/>
              <a:pPr/>
              <a:t>10.12.2015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B3918-CFAC-4660-97A1-C310732F3B2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B3918-CFAC-4660-97A1-C310732F3B2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762000"/>
            <a:ext cx="8229600" cy="21336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Творческие достижения обучающихся молодёжного объединения </a:t>
            </a:r>
            <a:br>
              <a:rPr lang="ru-RU" sz="2800" dirty="0" smtClean="0"/>
            </a:br>
            <a:r>
              <a:rPr lang="ru-RU" sz="2800" dirty="0" smtClean="0"/>
              <a:t>«Творческая мастерская»</a:t>
            </a:r>
            <a:br>
              <a:rPr lang="ru-RU" sz="2800" dirty="0" smtClean="0"/>
            </a:br>
            <a:r>
              <a:rPr lang="ru-RU" sz="2800" dirty="0" smtClean="0"/>
              <a:t>за </a:t>
            </a:r>
            <a:r>
              <a:rPr lang="en-US" sz="2800" dirty="0" smtClean="0"/>
              <a:t>I </a:t>
            </a:r>
            <a:r>
              <a:rPr lang="ru-RU" sz="2800" dirty="0" smtClean="0"/>
              <a:t>полугодие 2015-2016 </a:t>
            </a:r>
            <a:r>
              <a:rPr lang="ru-RU" sz="2800" dirty="0" err="1" smtClean="0"/>
              <a:t>уч</a:t>
            </a:r>
            <a:r>
              <a:rPr lang="ru-RU" sz="2800" dirty="0" smtClean="0"/>
              <a:t>. года.</a:t>
            </a:r>
            <a:endParaRPr lang="ru-RU" sz="2800" dirty="0"/>
          </a:p>
        </p:txBody>
      </p:sp>
      <p:pic>
        <p:nvPicPr>
          <p:cNvPr id="1026" name="Picture 2" descr="H:\DCIM\100OLYMP\PC080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505200"/>
            <a:ext cx="2667000" cy="305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H:\DCIM\100OLYMP\PC020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3505200"/>
            <a:ext cx="2794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:\DCIM\100OLYMP\PC0200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04199">
            <a:off x="6199334" y="3512523"/>
            <a:ext cx="2323795" cy="2802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260080" cy="472744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1600" b="1" i="1" dirty="0" smtClean="0"/>
              <a:t>Ноябрь.</a:t>
            </a:r>
          </a:p>
          <a:p>
            <a:pPr>
              <a:buNone/>
            </a:pPr>
            <a:r>
              <a:rPr lang="ru-RU" sz="2400" b="1" i="1" dirty="0" smtClean="0"/>
              <a:t>Участие в региональном этапе международного конкурса иллюстраций </a:t>
            </a:r>
            <a:r>
              <a:rPr lang="en-US" sz="2400" b="1" i="1" dirty="0" smtClean="0"/>
              <a:t>“</a:t>
            </a:r>
            <a:r>
              <a:rPr lang="ru-RU" sz="2400" b="1" i="1" dirty="0" smtClean="0"/>
              <a:t>Откроем книг страницы…</a:t>
            </a:r>
            <a:r>
              <a:rPr lang="en-US" sz="2400" b="1" i="1" dirty="0" smtClean="0"/>
              <a:t>”</a:t>
            </a:r>
            <a:endParaRPr lang="ru-RU" sz="2400" b="1" i="1" dirty="0" smtClean="0"/>
          </a:p>
          <a:p>
            <a:pPr>
              <a:buNone/>
            </a:pPr>
            <a:r>
              <a:rPr lang="ru-RU" sz="2000" b="1" i="1" dirty="0" smtClean="0"/>
              <a:t> </a:t>
            </a:r>
          </a:p>
          <a:p>
            <a:pPr algn="r">
              <a:buNone/>
            </a:pPr>
            <a:r>
              <a:rPr lang="ru-RU" sz="2000" b="1" i="1" dirty="0" smtClean="0"/>
              <a:t>                                                   </a:t>
            </a:r>
            <a:r>
              <a:rPr lang="ru-RU" sz="1600" b="1" i="1" dirty="0" smtClean="0"/>
              <a:t>Приняли участие:</a:t>
            </a:r>
          </a:p>
          <a:p>
            <a:pPr algn="r">
              <a:buNone/>
            </a:pPr>
            <a:r>
              <a:rPr lang="ru-RU" sz="1600" b="1" i="1" dirty="0" smtClean="0"/>
              <a:t>                                                                 </a:t>
            </a:r>
            <a:r>
              <a:rPr lang="ru-RU" sz="1600" b="1" i="1" dirty="0" err="1" smtClean="0"/>
              <a:t>Мороко</a:t>
            </a:r>
            <a:r>
              <a:rPr lang="ru-RU" sz="1600" b="1" i="1" dirty="0" smtClean="0"/>
              <a:t> </a:t>
            </a:r>
            <a:r>
              <a:rPr lang="ru-RU" sz="1600" b="1" i="1" dirty="0" smtClean="0"/>
              <a:t>Алёна</a:t>
            </a:r>
            <a:r>
              <a:rPr lang="en-US" sz="2400" b="1" i="1" dirty="0" smtClean="0"/>
              <a:t>;</a:t>
            </a:r>
            <a:endParaRPr lang="ru-RU" sz="2400" b="1" i="1" dirty="0" smtClean="0"/>
          </a:p>
          <a:p>
            <a:pPr algn="r">
              <a:buNone/>
            </a:pPr>
            <a:r>
              <a:rPr lang="ru-RU" sz="2400" b="1" i="1" dirty="0" smtClean="0"/>
              <a:t>                                                    </a:t>
            </a:r>
            <a:r>
              <a:rPr lang="ru-RU" sz="1600" b="1" i="1" dirty="0" err="1" smtClean="0"/>
              <a:t>Двинина</a:t>
            </a:r>
            <a:r>
              <a:rPr lang="ru-RU" sz="1600" b="1" i="1" dirty="0" smtClean="0"/>
              <a:t> Екатерина</a:t>
            </a:r>
            <a:r>
              <a:rPr lang="en-US" sz="1600" b="1" i="1" dirty="0" smtClean="0"/>
              <a:t>;</a:t>
            </a:r>
            <a:endParaRPr lang="ru-RU" sz="1600" b="1" i="1" dirty="0" smtClean="0"/>
          </a:p>
          <a:p>
            <a:pPr algn="r">
              <a:buNone/>
            </a:pPr>
            <a:r>
              <a:rPr lang="ru-RU" sz="2400" b="1" i="1" dirty="0" smtClean="0"/>
              <a:t> </a:t>
            </a:r>
            <a:r>
              <a:rPr lang="ru-RU" sz="1600" b="1" i="1" dirty="0" smtClean="0"/>
              <a:t>                                                             Виноградова Таисия</a:t>
            </a:r>
            <a:r>
              <a:rPr lang="en-US" sz="1600" b="1" i="1" dirty="0" smtClean="0"/>
              <a:t>;</a:t>
            </a:r>
            <a:endParaRPr lang="ru-RU" sz="1600" b="1" i="1" dirty="0" smtClean="0"/>
          </a:p>
          <a:p>
            <a:pPr algn="r">
              <a:buNone/>
            </a:pPr>
            <a:r>
              <a:rPr lang="ru-RU" sz="1600" b="1" i="1" dirty="0" smtClean="0"/>
              <a:t>                                                                Миронов Анатолий</a:t>
            </a:r>
            <a:r>
              <a:rPr lang="en-US" sz="1600" b="1" i="1" dirty="0" smtClean="0"/>
              <a:t>;</a:t>
            </a:r>
            <a:endParaRPr lang="ru-RU" sz="1600" b="1" i="1" dirty="0" smtClean="0"/>
          </a:p>
          <a:p>
            <a:pPr algn="r">
              <a:buNone/>
            </a:pPr>
            <a:r>
              <a:rPr lang="ru-RU" sz="1600" b="1" i="1" dirty="0" smtClean="0"/>
              <a:t>                                                                 </a:t>
            </a:r>
            <a:r>
              <a:rPr lang="ru-RU" sz="1600" b="1" i="1" dirty="0" err="1" smtClean="0"/>
              <a:t>Щербинин</a:t>
            </a:r>
            <a:r>
              <a:rPr lang="ru-RU" sz="1600" b="1" i="1" dirty="0" smtClean="0"/>
              <a:t> Алексей</a:t>
            </a:r>
            <a:r>
              <a:rPr lang="en-US" sz="1600" b="1" i="1" dirty="0" smtClean="0"/>
              <a:t>;</a:t>
            </a:r>
            <a:endParaRPr lang="ru-RU" sz="1600" b="1" i="1" dirty="0" smtClean="0"/>
          </a:p>
          <a:p>
            <a:pPr algn="r">
              <a:buNone/>
            </a:pPr>
            <a:r>
              <a:rPr lang="ru-RU" sz="1600" b="1" i="1" dirty="0" smtClean="0"/>
              <a:t>                                                                 Гордеева Виктория</a:t>
            </a:r>
            <a:r>
              <a:rPr lang="en-US" sz="1600" b="1" i="1" dirty="0" smtClean="0"/>
              <a:t>;</a:t>
            </a:r>
            <a:endParaRPr lang="ru-RU" sz="1600" b="1" i="1" dirty="0" smtClean="0"/>
          </a:p>
          <a:p>
            <a:pPr algn="r">
              <a:buNone/>
            </a:pPr>
            <a:r>
              <a:rPr lang="ru-RU" sz="1600" b="1" i="1" dirty="0" smtClean="0"/>
              <a:t>                                                                 </a:t>
            </a:r>
            <a:r>
              <a:rPr lang="ru-RU" sz="1600" b="1" i="1" dirty="0" err="1" smtClean="0"/>
              <a:t>Башко</a:t>
            </a:r>
            <a:r>
              <a:rPr lang="ru-RU" sz="1600" b="1" i="1" dirty="0" smtClean="0"/>
              <a:t> Ксения</a:t>
            </a:r>
            <a:r>
              <a:rPr lang="en-US" sz="1600" b="1" i="1" dirty="0" smtClean="0"/>
              <a:t>;</a:t>
            </a:r>
            <a:endParaRPr lang="ru-RU" sz="1600" b="1" i="1" dirty="0" smtClean="0"/>
          </a:p>
          <a:p>
            <a:pPr algn="r">
              <a:buNone/>
            </a:pPr>
            <a:r>
              <a:rPr lang="ru-RU" sz="1600" b="1" i="1" dirty="0" smtClean="0"/>
              <a:t>                                                                 Филиппов Алексей</a:t>
            </a:r>
            <a:r>
              <a:rPr lang="en-US" sz="1600" b="1" i="1" dirty="0" smtClean="0"/>
              <a:t>;</a:t>
            </a:r>
            <a:endParaRPr lang="ru-RU" sz="1600" b="1" i="1" dirty="0" smtClean="0"/>
          </a:p>
          <a:p>
            <a:pPr algn="r">
              <a:buNone/>
            </a:pPr>
            <a:r>
              <a:rPr lang="ru-RU" sz="1600" b="1" i="1" dirty="0" smtClean="0"/>
              <a:t>                                                                 (Результаты 10 января)</a:t>
            </a:r>
          </a:p>
          <a:p>
            <a:pPr algn="r">
              <a:buNone/>
            </a:pPr>
            <a:r>
              <a:rPr lang="ru-RU" sz="1600" b="1" i="1" dirty="0" smtClean="0"/>
              <a:t>                       </a:t>
            </a:r>
            <a:endParaRPr lang="ru-RU" sz="2000" b="1" i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828800"/>
            <a:ext cx="25908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828800"/>
            <a:ext cx="25908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:\Откроем книг страницы\Помор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27432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57200"/>
            <a:ext cx="2836095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457200"/>
            <a:ext cx="2590800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 smtClean="0"/>
              <a:t>Двинина</a:t>
            </a:r>
            <a:r>
              <a:rPr lang="ru-RU" i="1" dirty="0" smtClean="0"/>
              <a:t>  Е.</a:t>
            </a:r>
            <a:endParaRPr lang="ru-RU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629400" y="4648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 smtClean="0"/>
              <a:t>Двинина</a:t>
            </a:r>
            <a:r>
              <a:rPr lang="ru-RU" i="1" dirty="0" smtClean="0"/>
              <a:t>  Е.</a:t>
            </a:r>
            <a:endParaRPr lang="ru-RU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581400" y="46482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 smtClean="0"/>
              <a:t>Мороко</a:t>
            </a:r>
            <a:r>
              <a:rPr lang="ru-RU" i="1" dirty="0" smtClean="0"/>
              <a:t>  </a:t>
            </a:r>
            <a:r>
              <a:rPr lang="ru-RU" i="1" dirty="0" smtClean="0"/>
              <a:t>А.</a:t>
            </a:r>
            <a:endParaRPr lang="ru-RU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85800" y="541020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Иллюстрации к пословицам </a:t>
            </a:r>
            <a:endParaRPr lang="ru-RU" sz="2000" b="1" i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:\Откроем книг страницы\Но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2981325" cy="3975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I:\Откроем книг страницы\Солох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57200"/>
            <a:ext cx="2981325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457200"/>
            <a:ext cx="2590799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09600" y="44958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Миронов А.</a:t>
            </a:r>
            <a:endParaRPr lang="ru-RU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733800" y="4495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 smtClean="0"/>
              <a:t>Башко</a:t>
            </a:r>
            <a:r>
              <a:rPr lang="ru-RU" i="1" dirty="0" smtClean="0"/>
              <a:t> К.</a:t>
            </a:r>
            <a:endParaRPr lang="ru-RU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629400" y="44958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Гордеева В.</a:t>
            </a:r>
            <a:endParaRPr lang="ru-RU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51816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Иллюстрации к произведениям Гоголя Н.В. и Булгакова М.</a:t>
            </a:r>
            <a:endParaRPr lang="ru-RU" sz="2000" b="1" i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:\Откроем книг страницы\Белый Би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2743199" cy="3975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I:\Откроем книг страницы\Ворона Блок А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57200"/>
            <a:ext cx="2743199" cy="3975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57200"/>
            <a:ext cx="274320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85800" y="44196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Филиппов А.</a:t>
            </a:r>
            <a:endParaRPr lang="ru-RU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352800" y="44196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 smtClean="0"/>
              <a:t>Шуркачёва</a:t>
            </a:r>
            <a:r>
              <a:rPr lang="ru-RU" i="1" dirty="0" smtClean="0"/>
              <a:t> С.</a:t>
            </a:r>
            <a:endParaRPr lang="ru-RU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172200" y="4419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Виноградова Т.</a:t>
            </a:r>
            <a:endParaRPr lang="ru-RU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51054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Иллюстрации к произведениям </a:t>
            </a:r>
            <a:r>
              <a:rPr lang="ru-RU" b="1" i="1" dirty="0" err="1" smtClean="0"/>
              <a:t>Троепольского</a:t>
            </a:r>
            <a:r>
              <a:rPr lang="ru-RU" b="1" i="1" dirty="0" smtClean="0"/>
              <a:t> Г., Блока А.  и Лермонтова М.Ю.</a:t>
            </a:r>
            <a:endParaRPr lang="ru-RU" b="1" i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381000"/>
            <a:ext cx="8305800" cy="54864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700" b="1" i="1" dirty="0" smtClean="0"/>
              <a:t>Декабрь</a:t>
            </a:r>
          </a:p>
          <a:p>
            <a:pPr>
              <a:buNone/>
            </a:pPr>
            <a:r>
              <a:rPr lang="ru-RU" sz="2400" b="1" i="1" dirty="0" smtClean="0"/>
              <a:t>Участие в областном исследовательском и творческом конкурсе</a:t>
            </a:r>
            <a:r>
              <a:rPr lang="en-US" sz="2400" b="1" i="1" dirty="0" smtClean="0"/>
              <a:t> ”</a:t>
            </a:r>
            <a:r>
              <a:rPr lang="ru-RU" sz="2400" b="1" i="1" dirty="0" smtClean="0"/>
              <a:t>История государственной символики</a:t>
            </a:r>
            <a:r>
              <a:rPr lang="en-US" sz="2400" b="1" i="1" dirty="0" smtClean="0"/>
              <a:t>”</a:t>
            </a:r>
            <a:endParaRPr lang="ru-RU" sz="2400" b="1" i="1" dirty="0" smtClean="0"/>
          </a:p>
          <a:p>
            <a:pPr algn="r">
              <a:buNone/>
            </a:pPr>
            <a:r>
              <a:rPr lang="ru-RU" sz="1700" b="1" i="1" dirty="0" smtClean="0"/>
              <a:t>                                                              </a:t>
            </a:r>
          </a:p>
          <a:p>
            <a:pPr algn="r">
              <a:buNone/>
            </a:pPr>
            <a:r>
              <a:rPr lang="ru-RU" sz="1700" b="1" i="1" dirty="0" smtClean="0"/>
              <a:t> В номинации</a:t>
            </a:r>
          </a:p>
          <a:p>
            <a:pPr algn="r">
              <a:buNone/>
            </a:pPr>
            <a:r>
              <a:rPr lang="ru-RU" sz="1700" b="1" i="1" dirty="0" smtClean="0"/>
              <a:t>                                                              </a:t>
            </a:r>
            <a:r>
              <a:rPr lang="en-US" sz="1700" b="1" i="1" dirty="0" smtClean="0"/>
              <a:t>“</a:t>
            </a:r>
            <a:r>
              <a:rPr lang="ru-RU" sz="1700" b="1" i="1" dirty="0" smtClean="0"/>
              <a:t>Компьютерная презентация</a:t>
            </a:r>
            <a:r>
              <a:rPr lang="en-US" sz="1700" b="1" i="1" dirty="0" smtClean="0"/>
              <a:t>”</a:t>
            </a:r>
            <a:endParaRPr lang="ru-RU" sz="1700" b="1" i="1" dirty="0" smtClean="0"/>
          </a:p>
          <a:p>
            <a:pPr algn="r">
              <a:buNone/>
            </a:pPr>
            <a:r>
              <a:rPr lang="ru-RU" sz="1700" b="1" i="1" dirty="0" smtClean="0"/>
              <a:t>                                                               приняли участие</a:t>
            </a:r>
            <a:r>
              <a:rPr lang="en-US" sz="1700" b="1" i="1" dirty="0" smtClean="0"/>
              <a:t>:</a:t>
            </a:r>
            <a:endParaRPr lang="ru-RU" sz="1700" b="1" i="1" dirty="0" smtClean="0"/>
          </a:p>
          <a:p>
            <a:pPr algn="r">
              <a:buNone/>
            </a:pPr>
            <a:endParaRPr lang="ru-RU" sz="500" b="1" i="1" dirty="0" smtClean="0"/>
          </a:p>
          <a:p>
            <a:pPr algn="r">
              <a:buNone/>
            </a:pPr>
            <a:r>
              <a:rPr lang="ru-RU" sz="1700" b="1" i="1" dirty="0" smtClean="0"/>
              <a:t>                                                             Смыслов Андрей</a:t>
            </a:r>
            <a:r>
              <a:rPr lang="en-US" sz="1700" b="1" i="1" dirty="0" smtClean="0"/>
              <a:t>;</a:t>
            </a:r>
            <a:endParaRPr lang="ru-RU" sz="1700" b="1" i="1" dirty="0" smtClean="0"/>
          </a:p>
          <a:p>
            <a:pPr algn="r">
              <a:buNone/>
            </a:pPr>
            <a:r>
              <a:rPr lang="ru-RU" sz="1700" b="1" i="1" dirty="0" smtClean="0"/>
              <a:t>                                                               Карпов Макар</a:t>
            </a:r>
            <a:r>
              <a:rPr lang="en-US" sz="1700" b="1" i="1" dirty="0" smtClean="0"/>
              <a:t>;</a:t>
            </a:r>
          </a:p>
          <a:p>
            <a:pPr algn="r">
              <a:buNone/>
            </a:pPr>
            <a:r>
              <a:rPr lang="ru-RU" sz="1700" b="1" i="1" dirty="0" smtClean="0"/>
              <a:t>                                                               Рыжих Максим</a:t>
            </a:r>
            <a:r>
              <a:rPr lang="en-US" sz="1700" b="1" i="1" dirty="0" smtClean="0"/>
              <a:t>;</a:t>
            </a:r>
            <a:endParaRPr lang="ru-RU" sz="1700" b="1" i="1" dirty="0" smtClean="0"/>
          </a:p>
          <a:p>
            <a:pPr algn="r">
              <a:buNone/>
            </a:pPr>
            <a:r>
              <a:rPr lang="ru-RU" sz="1700" b="1" i="1" dirty="0" smtClean="0"/>
              <a:t>                                                               Гордеева Виктория.</a:t>
            </a:r>
          </a:p>
          <a:p>
            <a:pPr algn="r">
              <a:buNone/>
            </a:pPr>
            <a:endParaRPr lang="ru-RU" sz="900" b="1" i="1" dirty="0" smtClean="0"/>
          </a:p>
          <a:p>
            <a:pPr algn="r">
              <a:buNone/>
            </a:pPr>
            <a:r>
              <a:rPr lang="ru-RU" sz="1700" b="1" i="1" dirty="0" smtClean="0"/>
              <a:t>                                                               В номинации</a:t>
            </a:r>
          </a:p>
          <a:p>
            <a:pPr algn="r">
              <a:buNone/>
            </a:pPr>
            <a:r>
              <a:rPr lang="ru-RU" sz="1700" b="1" i="1" dirty="0" smtClean="0"/>
              <a:t> </a:t>
            </a:r>
            <a:r>
              <a:rPr lang="en-US" sz="1700" b="1" i="1" dirty="0" smtClean="0"/>
              <a:t>“</a:t>
            </a:r>
            <a:r>
              <a:rPr lang="ru-RU" sz="1700" b="1" i="1" dirty="0" smtClean="0"/>
              <a:t>рисунок</a:t>
            </a:r>
            <a:r>
              <a:rPr lang="en-US" sz="1700" b="1" i="1" dirty="0" smtClean="0"/>
              <a:t>”</a:t>
            </a:r>
            <a:endParaRPr lang="ru-RU" sz="1700" b="1" i="1" dirty="0" smtClean="0"/>
          </a:p>
          <a:p>
            <a:pPr algn="r">
              <a:buNone/>
            </a:pPr>
            <a:r>
              <a:rPr lang="ru-RU" sz="1700" b="1" i="1" dirty="0" smtClean="0"/>
              <a:t>                                                               принял участие</a:t>
            </a:r>
            <a:r>
              <a:rPr lang="en-US" sz="1700" b="1" i="1" dirty="0" smtClean="0"/>
              <a:t>:</a:t>
            </a:r>
            <a:endParaRPr lang="ru-RU" sz="1700" b="1" i="1" dirty="0" smtClean="0"/>
          </a:p>
          <a:p>
            <a:pPr algn="r">
              <a:buNone/>
            </a:pPr>
            <a:r>
              <a:rPr lang="ru-RU" sz="1700" b="1" i="1" dirty="0" smtClean="0"/>
              <a:t>                                                               Филиппов Андрей.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52600"/>
            <a:ext cx="3581400" cy="4118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457200"/>
            <a:ext cx="8183880" cy="54102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400" b="1" i="1" dirty="0" smtClean="0"/>
              <a:t>Темы компьютерных презентаций</a:t>
            </a:r>
            <a:r>
              <a:rPr lang="en-US" sz="2400" b="1" i="1" dirty="0" smtClean="0"/>
              <a:t>:</a:t>
            </a:r>
            <a:endParaRPr lang="ru-RU" sz="2400" b="1" i="1" dirty="0" smtClean="0"/>
          </a:p>
          <a:p>
            <a:pPr algn="r">
              <a:buNone/>
            </a:pPr>
            <a:r>
              <a:rPr lang="ru-RU" b="1" i="1" dirty="0" smtClean="0"/>
              <a:t>                           </a:t>
            </a:r>
          </a:p>
          <a:p>
            <a:pPr algn="r">
              <a:buNone/>
            </a:pPr>
            <a:r>
              <a:rPr lang="en-US" sz="1800" b="1" i="1" dirty="0" smtClean="0"/>
              <a:t>“</a:t>
            </a:r>
            <a:r>
              <a:rPr lang="ru-RU" sz="1800" b="1" i="1" dirty="0" smtClean="0"/>
              <a:t>Кто кровь за Отчизну свою прольет</a:t>
            </a:r>
          </a:p>
          <a:p>
            <a:pPr algn="r">
              <a:buNone/>
            </a:pPr>
            <a:r>
              <a:rPr lang="ru-RU" sz="1800" b="1" i="1" dirty="0" smtClean="0"/>
              <a:t>                                                того никогда не забудет народ</a:t>
            </a:r>
            <a:r>
              <a:rPr lang="en-US" sz="1800" b="1" i="1" dirty="0" smtClean="0"/>
              <a:t>”</a:t>
            </a:r>
            <a:endParaRPr lang="ru-RU" sz="1800" b="1" i="1" dirty="0" smtClean="0"/>
          </a:p>
          <a:p>
            <a:pPr algn="r">
              <a:buNone/>
            </a:pPr>
            <a:r>
              <a:rPr lang="ru-RU" sz="1800" b="1" i="1" dirty="0" smtClean="0"/>
              <a:t>                                                Смыслов Андрей</a:t>
            </a:r>
            <a:r>
              <a:rPr lang="en-US" sz="1800" b="1" i="1" dirty="0" smtClean="0"/>
              <a:t>;</a:t>
            </a:r>
            <a:endParaRPr lang="ru-RU" sz="1800" b="1" i="1" dirty="0" smtClean="0"/>
          </a:p>
          <a:p>
            <a:pPr algn="r">
              <a:buNone/>
            </a:pPr>
            <a:endParaRPr lang="ru-RU" sz="600" b="1" i="1" dirty="0" smtClean="0"/>
          </a:p>
          <a:p>
            <a:pPr algn="r">
              <a:buNone/>
            </a:pPr>
            <a:r>
              <a:rPr lang="ru-RU" sz="1800" b="1" i="1" dirty="0" smtClean="0"/>
              <a:t>                                               </a:t>
            </a:r>
            <a:r>
              <a:rPr lang="en-US" sz="1800" b="1" i="1" dirty="0" smtClean="0"/>
              <a:t>“</a:t>
            </a:r>
            <a:r>
              <a:rPr lang="ru-RU" sz="1800" b="1" i="1" dirty="0" smtClean="0"/>
              <a:t>Героическая страница истории</a:t>
            </a:r>
            <a:r>
              <a:rPr lang="en-US" sz="1800" b="1" i="1" dirty="0" smtClean="0"/>
              <a:t> </a:t>
            </a:r>
            <a:r>
              <a:rPr lang="ru-RU" sz="1800" b="1" i="1" dirty="0" smtClean="0"/>
              <a:t>России</a:t>
            </a:r>
            <a:r>
              <a:rPr lang="en-US" sz="1800" b="1" i="1" dirty="0" smtClean="0"/>
              <a:t>”</a:t>
            </a:r>
          </a:p>
          <a:p>
            <a:pPr algn="r">
              <a:buNone/>
            </a:pPr>
            <a:r>
              <a:rPr lang="en-US" sz="1800" b="1" i="1" dirty="0" smtClean="0"/>
              <a:t>                                                </a:t>
            </a:r>
            <a:r>
              <a:rPr lang="ru-RU" sz="1800" b="1" i="1" dirty="0" smtClean="0"/>
              <a:t>Гордеева Виктория</a:t>
            </a:r>
            <a:r>
              <a:rPr lang="en-US" sz="1800" b="1" i="1" dirty="0" smtClean="0"/>
              <a:t>;</a:t>
            </a:r>
            <a:endParaRPr lang="ru-RU" sz="1800" b="1" i="1" dirty="0" smtClean="0"/>
          </a:p>
          <a:p>
            <a:pPr algn="r">
              <a:buNone/>
            </a:pPr>
            <a:endParaRPr lang="ru-RU" sz="600" b="1" i="1" dirty="0" smtClean="0"/>
          </a:p>
          <a:p>
            <a:pPr algn="r">
              <a:buNone/>
            </a:pPr>
            <a:r>
              <a:rPr lang="ru-RU" sz="1800" b="1" i="1" dirty="0" smtClean="0"/>
              <a:t>                                                </a:t>
            </a:r>
            <a:r>
              <a:rPr lang="en-US" sz="1800" b="1" i="1" dirty="0" smtClean="0"/>
              <a:t>“</a:t>
            </a:r>
            <a:r>
              <a:rPr lang="ru-RU" sz="1800" b="1" i="1" dirty="0" smtClean="0"/>
              <a:t>День воинской славы России</a:t>
            </a:r>
            <a:r>
              <a:rPr lang="en-US" sz="1800" b="1" i="1" dirty="0" smtClean="0"/>
              <a:t>”</a:t>
            </a:r>
            <a:endParaRPr lang="ru-RU" sz="1800" b="1" i="1" dirty="0" smtClean="0"/>
          </a:p>
          <a:p>
            <a:pPr algn="r">
              <a:buNone/>
            </a:pPr>
            <a:r>
              <a:rPr lang="ru-RU" sz="1800" b="1" i="1" dirty="0" smtClean="0"/>
              <a:t>                                                 Карпов Макар</a:t>
            </a:r>
            <a:r>
              <a:rPr lang="en-US" sz="1800" b="1" i="1" dirty="0" smtClean="0"/>
              <a:t>;</a:t>
            </a:r>
            <a:endParaRPr lang="ru-RU" sz="1800" b="1" i="1" dirty="0" smtClean="0"/>
          </a:p>
          <a:p>
            <a:pPr algn="r">
              <a:buNone/>
            </a:pPr>
            <a:endParaRPr lang="ru-RU" sz="600" b="1" i="1" dirty="0" smtClean="0"/>
          </a:p>
          <a:p>
            <a:pPr algn="r">
              <a:buNone/>
            </a:pPr>
            <a:r>
              <a:rPr lang="ru-RU" sz="1800" b="1" i="1" dirty="0" smtClean="0"/>
              <a:t>                                                 </a:t>
            </a:r>
            <a:r>
              <a:rPr lang="en-US" sz="1800" b="1" i="1" dirty="0" smtClean="0"/>
              <a:t>“</a:t>
            </a:r>
            <a:r>
              <a:rPr lang="ru-RU" sz="1800" b="1" i="1" dirty="0" smtClean="0"/>
              <a:t>775 </a:t>
            </a:r>
            <a:r>
              <a:rPr lang="ru-RU" sz="1800" b="1" i="1" dirty="0" err="1" smtClean="0"/>
              <a:t>летие</a:t>
            </a:r>
            <a:r>
              <a:rPr lang="ru-RU" sz="1800" b="1" i="1" dirty="0" smtClean="0"/>
              <a:t> победы </a:t>
            </a:r>
            <a:r>
              <a:rPr lang="ru-RU" sz="1800" b="1" i="1" dirty="0" err="1" smtClean="0"/>
              <a:t>руссих</a:t>
            </a:r>
            <a:r>
              <a:rPr lang="ru-RU" sz="1800" b="1" i="1" dirty="0" smtClean="0"/>
              <a:t> воинов</a:t>
            </a:r>
            <a:r>
              <a:rPr lang="en-US" sz="1800" b="1" i="1" dirty="0" smtClean="0"/>
              <a:t> </a:t>
            </a:r>
            <a:r>
              <a:rPr lang="ru-RU" sz="1800" b="1" i="1" dirty="0" smtClean="0"/>
              <a:t>          </a:t>
            </a:r>
            <a:r>
              <a:rPr lang="en-US" sz="1800" b="1" i="1" dirty="0" smtClean="0"/>
              <a:t>           </a:t>
            </a:r>
            <a:endParaRPr lang="ru-RU" sz="1800" b="1" i="1" dirty="0" smtClean="0"/>
          </a:p>
          <a:p>
            <a:pPr algn="r">
              <a:buNone/>
            </a:pPr>
            <a:r>
              <a:rPr lang="ru-RU" sz="1800" b="1" i="1" dirty="0" smtClean="0"/>
              <a:t>                                                 над шведами в Невской битве</a:t>
            </a:r>
            <a:r>
              <a:rPr lang="en-US" sz="1800" b="1" i="1" dirty="0" smtClean="0"/>
              <a:t>’’</a:t>
            </a:r>
            <a:endParaRPr lang="ru-RU" sz="1800" b="1" i="1" dirty="0" smtClean="0"/>
          </a:p>
          <a:p>
            <a:pPr algn="r">
              <a:buNone/>
            </a:pPr>
            <a:r>
              <a:rPr lang="ru-RU" sz="1800" b="1" i="1" dirty="0" smtClean="0"/>
              <a:t>                                                 Рыжих Максим.</a:t>
            </a:r>
            <a:endParaRPr lang="ru-RU" sz="3200" b="1" i="1" dirty="0"/>
          </a:p>
        </p:txBody>
      </p:sp>
      <p:pic>
        <p:nvPicPr>
          <p:cNvPr id="4" name="Picture 2" descr="F:\DCIM\100OLYMP\PC01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3200400" cy="4463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85800" y="556260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/>
              <a:t>Филиппов А.</a:t>
            </a:r>
            <a:endParaRPr lang="ru-RU" sz="1600" b="1" i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4114799" cy="3148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971800"/>
            <a:ext cx="4113851" cy="2911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381000"/>
            <a:ext cx="8305800" cy="2133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i="1" dirty="0" smtClean="0"/>
              <a:t>Декабрь</a:t>
            </a:r>
          </a:p>
          <a:p>
            <a:pPr algn="ctr">
              <a:buNone/>
            </a:pPr>
            <a:endParaRPr lang="ru-RU" sz="500" b="1" i="1" dirty="0" smtClean="0"/>
          </a:p>
          <a:p>
            <a:pPr>
              <a:buNone/>
            </a:pPr>
            <a:r>
              <a:rPr lang="ru-RU" sz="2400" b="1" i="1" dirty="0" smtClean="0"/>
              <a:t>Мероприятия колледжа</a:t>
            </a:r>
            <a:r>
              <a:rPr lang="en-US" sz="2400" b="1" i="1" dirty="0" smtClean="0"/>
              <a:t>:</a:t>
            </a:r>
            <a:r>
              <a:rPr lang="ru-RU" sz="2400" b="1" i="1" dirty="0" smtClean="0"/>
              <a:t> Экспозиция декоративно-прикладных работ</a:t>
            </a:r>
            <a:r>
              <a:rPr lang="en-US" sz="2400" b="1" i="1" dirty="0" smtClean="0"/>
              <a:t> “</a:t>
            </a:r>
            <a:r>
              <a:rPr lang="ru-RU" sz="2400" b="1" i="1" dirty="0" smtClean="0"/>
              <a:t>Новогодний сувенир</a:t>
            </a:r>
            <a:r>
              <a:rPr lang="en-US" sz="2400" b="1" i="1" dirty="0" smtClean="0"/>
              <a:t>”</a:t>
            </a:r>
            <a:endParaRPr lang="ru-RU" sz="2400" b="1" i="1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0"/>
            <a:ext cx="4343400" cy="3356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057400"/>
            <a:ext cx="3578392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4381956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554447"/>
            <a:ext cx="3632330" cy="4358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" y="533400"/>
            <a:ext cx="830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i="1" dirty="0" smtClean="0"/>
              <a:t>Выставка живописных работ </a:t>
            </a:r>
            <a:r>
              <a:rPr lang="en-US" sz="2400" b="1" i="1" dirty="0" smtClean="0"/>
              <a:t>“</a:t>
            </a:r>
            <a:r>
              <a:rPr lang="ru-RU" sz="2400" b="1" i="1" dirty="0" smtClean="0"/>
              <a:t>Времена Года</a:t>
            </a:r>
            <a:r>
              <a:rPr lang="en-US" sz="2400" b="1" i="1" dirty="0" smtClean="0"/>
              <a:t>”</a:t>
            </a:r>
            <a:endParaRPr lang="ru-RU" sz="2400" b="1" i="1" dirty="0" smtClean="0"/>
          </a:p>
        </p:txBody>
      </p:sp>
      <p:pic>
        <p:nvPicPr>
          <p:cNvPr id="14338" name="Picture 2" descr="C:\Users\макар\Desktop\PC08004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4724400" cy="3362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H:\DCIM\100OLYMP\PC080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600200"/>
            <a:ext cx="35052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57200" y="43434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Краски осени </a:t>
            </a:r>
            <a:r>
              <a:rPr lang="ru-RU" i="1" dirty="0" smtClean="0"/>
              <a:t>– Гордеева В., </a:t>
            </a:r>
            <a:r>
              <a:rPr lang="ru-RU" i="1" dirty="0" err="1" smtClean="0"/>
              <a:t>Масорин</a:t>
            </a:r>
            <a:r>
              <a:rPr lang="ru-RU" i="1" dirty="0" smtClean="0"/>
              <a:t> </a:t>
            </a:r>
            <a:r>
              <a:rPr lang="ru-RU" i="1" dirty="0" smtClean="0"/>
              <a:t>В.</a:t>
            </a:r>
            <a:endParaRPr lang="ru-RU" i="1" dirty="0"/>
          </a:p>
        </p:txBody>
      </p:sp>
      <p:sp>
        <p:nvSpPr>
          <p:cNvPr id="8" name="TextBox 7"/>
          <p:cNvSpPr txBox="1"/>
          <p:nvPr/>
        </p:nvSpPr>
        <p:spPr>
          <a:xfrm>
            <a:off x="2209800" y="51816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Сказка зимнего леса </a:t>
            </a:r>
            <a:r>
              <a:rPr lang="ru-RU" i="1" dirty="0" smtClean="0"/>
              <a:t>– </a:t>
            </a:r>
            <a:r>
              <a:rPr lang="ru-RU" i="1" dirty="0" err="1" smtClean="0"/>
              <a:t>Башко</a:t>
            </a:r>
            <a:r>
              <a:rPr lang="ru-RU" i="1" dirty="0" smtClean="0"/>
              <a:t>  К.</a:t>
            </a:r>
            <a:endParaRPr lang="ru-RU" i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57200"/>
            <a:ext cx="8382000" cy="5562600"/>
          </a:xfrm>
        </p:spPr>
        <p:txBody>
          <a:bodyPr>
            <a:normAutofit lnSpcReduction="10000"/>
          </a:bodyPr>
          <a:lstStyle/>
          <a:p>
            <a:pPr marL="514350" indent="-514350">
              <a:buNone/>
            </a:pPr>
            <a:r>
              <a:rPr lang="ru-RU" sz="2400" b="1" i="1" dirty="0" smtClean="0"/>
              <a:t>Цель </a:t>
            </a:r>
            <a:r>
              <a:rPr lang="ru-RU" sz="2400" i="1" dirty="0" smtClean="0"/>
              <a:t>учебно-творческого взаимодействия</a:t>
            </a:r>
            <a:endParaRPr lang="ru-RU" dirty="0" smtClean="0"/>
          </a:p>
          <a:p>
            <a:pPr marL="514350" indent="-514350">
              <a:buNone/>
            </a:pPr>
            <a:r>
              <a:rPr lang="ru-RU" sz="2400" i="1" dirty="0" smtClean="0"/>
              <a:t>педагога и обучающихся:</a:t>
            </a:r>
          </a:p>
          <a:p>
            <a:pPr marL="514350" indent="-514350">
              <a:buNone/>
            </a:pPr>
            <a:r>
              <a:rPr lang="ru-RU" sz="2400" i="1" dirty="0" smtClean="0"/>
              <a:t>-общехудожественное воспитание;</a:t>
            </a:r>
          </a:p>
          <a:p>
            <a:pPr marL="514350" indent="-514350">
              <a:buNone/>
            </a:pPr>
            <a:r>
              <a:rPr lang="ru-RU" sz="2400" i="1" dirty="0" smtClean="0"/>
              <a:t>-формирование и развитие творческих способностей обучающихся.</a:t>
            </a:r>
          </a:p>
          <a:p>
            <a:pPr marL="514350" indent="-514350">
              <a:buNone/>
            </a:pPr>
            <a:endParaRPr lang="ru-RU" sz="2400" i="1" dirty="0" smtClean="0"/>
          </a:p>
          <a:p>
            <a:pPr marL="514350" indent="-514350">
              <a:buNone/>
            </a:pPr>
            <a:r>
              <a:rPr lang="ru-RU" sz="2400" b="1" i="1" dirty="0" smtClean="0"/>
              <a:t>Задачи: </a:t>
            </a:r>
          </a:p>
          <a:p>
            <a:pPr marL="514350" indent="-514350">
              <a:buNone/>
            </a:pPr>
            <a:r>
              <a:rPr lang="ru-RU" sz="2400" i="1" dirty="0" smtClean="0"/>
              <a:t>-выявление способностей и предпочтений</a:t>
            </a:r>
          </a:p>
          <a:p>
            <a:pPr marL="514350" indent="-514350">
              <a:buNone/>
            </a:pPr>
            <a:r>
              <a:rPr lang="ru-RU" sz="2400" i="1" dirty="0" smtClean="0"/>
              <a:t>   обучающихся;</a:t>
            </a:r>
          </a:p>
          <a:p>
            <a:pPr marL="514350" indent="-514350">
              <a:buNone/>
            </a:pPr>
            <a:r>
              <a:rPr lang="ru-RU" sz="2400" i="1" dirty="0" smtClean="0"/>
              <a:t>- развитие практических навыков</a:t>
            </a:r>
          </a:p>
          <a:p>
            <a:pPr marL="514350" indent="-514350">
              <a:buNone/>
            </a:pPr>
            <a:r>
              <a:rPr lang="ru-RU" sz="2400" i="1" dirty="0" smtClean="0"/>
              <a:t>   художественно-творческого труда ; </a:t>
            </a:r>
          </a:p>
          <a:p>
            <a:pPr marL="514350" indent="-514350">
              <a:buNone/>
            </a:pPr>
            <a:r>
              <a:rPr lang="ru-RU" sz="2400" i="1" dirty="0" smtClean="0"/>
              <a:t>-формирование  навыков исследовательской</a:t>
            </a:r>
          </a:p>
          <a:p>
            <a:pPr marL="514350" indent="-514350">
              <a:buNone/>
            </a:pPr>
            <a:r>
              <a:rPr lang="ru-RU" sz="2400" i="1" dirty="0" smtClean="0"/>
              <a:t>    деятельности;</a:t>
            </a:r>
          </a:p>
          <a:p>
            <a:pPr marL="514350" indent="-514350">
              <a:buNone/>
            </a:pPr>
            <a:r>
              <a:rPr lang="ru-RU" sz="2400" i="1" dirty="0" smtClean="0"/>
              <a:t>-развитие эстетического вкуса.</a:t>
            </a:r>
          </a:p>
          <a:p>
            <a:pPr marL="514350" indent="-514350">
              <a:buNone/>
            </a:pPr>
            <a:endParaRPr lang="ru-RU" sz="2400" i="1" dirty="0" smtClean="0"/>
          </a:p>
          <a:p>
            <a:pPr marL="514350" indent="-514350">
              <a:buNone/>
            </a:pPr>
            <a:endParaRPr lang="ru-RU" sz="2400" b="1" i="1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:\DCIM\100OLYMP\PC080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3657600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 descr="H:\DCIM\100OLYMP\PC080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286000"/>
            <a:ext cx="4597400" cy="3608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81000" y="48006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Зимний лес в полярную ночь</a:t>
            </a:r>
            <a:endParaRPr lang="ru-RU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14478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Филипповы Алексей и Андрей</a:t>
            </a:r>
            <a:endParaRPr lang="ru-RU" b="1" i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143000"/>
            <a:ext cx="4844384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66800"/>
            <a:ext cx="3113087" cy="4783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85800" y="6858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/>
              <a:t>Щербинин</a:t>
            </a:r>
            <a:r>
              <a:rPr lang="ru-RU" b="1" i="1" dirty="0" smtClean="0"/>
              <a:t> А.</a:t>
            </a:r>
            <a:endParaRPr lang="ru-RU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962400" y="51816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А у нас во дворе (вкусная картина)</a:t>
            </a:r>
            <a:endParaRPr lang="ru-RU" i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33400"/>
            <a:ext cx="3505200" cy="53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114800" y="1143000"/>
            <a:ext cx="449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Спасибо</a:t>
            </a:r>
          </a:p>
          <a:p>
            <a:r>
              <a:rPr lang="ru-RU" sz="2800" b="1" i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            за</a:t>
            </a:r>
          </a:p>
          <a:p>
            <a:r>
              <a:rPr lang="ru-RU" sz="2800" b="1" i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                внимание!</a:t>
            </a:r>
            <a:endParaRPr lang="ru-RU" sz="2800" b="1" i="1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2441448"/>
          </a:xfrm>
        </p:spPr>
        <p:txBody>
          <a:bodyPr/>
          <a:lstStyle/>
          <a:p>
            <a:pPr>
              <a:buNone/>
            </a:pPr>
            <a:r>
              <a:rPr lang="ru-RU" sz="2000" b="1" i="1" dirty="0" smtClean="0"/>
              <a:t>СЕНТЯБРЬ.</a:t>
            </a:r>
          </a:p>
          <a:p>
            <a:pPr>
              <a:buNone/>
            </a:pPr>
            <a:r>
              <a:rPr lang="ru-RU" b="1" i="1" dirty="0" smtClean="0"/>
              <a:t>Участие в областном историко-литературном конкурсе Центра гражданского и патриотического воспитания «Храмы России». </a:t>
            </a:r>
            <a:endParaRPr lang="ru-RU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5181600" y="3124200"/>
            <a:ext cx="365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Победитель: Чистякова Л.   2 место.</a:t>
            </a:r>
          </a:p>
          <a:p>
            <a:r>
              <a:rPr lang="ru-RU" b="1" i="1" dirty="0" smtClean="0"/>
              <a:t>Тема исследования: «Музей- хранитель свидетельств исторических событий </a:t>
            </a:r>
          </a:p>
          <a:p>
            <a:r>
              <a:rPr lang="ru-RU" b="1" i="1" dirty="0" smtClean="0"/>
              <a:t>г. Кандалакша»</a:t>
            </a:r>
            <a:endParaRPr lang="ru-RU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819400"/>
            <a:ext cx="2788638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2136648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2000" b="1" i="1" dirty="0" smtClean="0"/>
              <a:t>Сентябрь.</a:t>
            </a:r>
          </a:p>
          <a:p>
            <a:pPr>
              <a:buNone/>
            </a:pPr>
            <a:r>
              <a:rPr lang="ru-RU" b="1" i="1" dirty="0" smtClean="0"/>
              <a:t>Участие в межрегиональном историко-просветительском конкурсе </a:t>
            </a:r>
          </a:p>
          <a:p>
            <a:pPr>
              <a:buNone/>
            </a:pPr>
            <a:r>
              <a:rPr lang="ru-RU" b="1" i="1" dirty="0" smtClean="0"/>
              <a:t>«Служение Отечеству: события и имена»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91000" y="2286000"/>
            <a:ext cx="4648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Участники: Иванов В.</a:t>
            </a:r>
          </a:p>
          <a:p>
            <a:r>
              <a:rPr lang="ru-RU" b="1" i="1" dirty="0" smtClean="0"/>
              <a:t>Тема исследования: «Формирование Российской символики»</a:t>
            </a:r>
          </a:p>
          <a:p>
            <a:endParaRPr lang="ru-RU" sz="600" b="1" i="1" dirty="0" smtClean="0"/>
          </a:p>
          <a:p>
            <a:r>
              <a:rPr lang="ru-RU" b="1" i="1" dirty="0" err="1" smtClean="0"/>
              <a:t>Титовский</a:t>
            </a:r>
            <a:r>
              <a:rPr lang="ru-RU" b="1" i="1" dirty="0" smtClean="0"/>
              <a:t> А. </a:t>
            </a:r>
          </a:p>
          <a:p>
            <a:r>
              <a:rPr lang="ru-RU" b="1" i="1" dirty="0" smtClean="0"/>
              <a:t>Тема исследования: «Трижды рождённый в истории Отечества»</a:t>
            </a:r>
          </a:p>
          <a:p>
            <a:endParaRPr lang="ru-RU" sz="600" b="1" i="1" dirty="0" smtClean="0"/>
          </a:p>
          <a:p>
            <a:r>
              <a:rPr lang="ru-RU" b="1" i="1" dirty="0" err="1" smtClean="0"/>
              <a:t>Уразов</a:t>
            </a:r>
            <a:r>
              <a:rPr lang="ru-RU" b="1" i="1" dirty="0" smtClean="0"/>
              <a:t> В.</a:t>
            </a:r>
          </a:p>
          <a:p>
            <a:r>
              <a:rPr lang="ru-RU" b="1" i="1" dirty="0" smtClean="0"/>
              <a:t>Тема исследования: «Дипломатические отношения России и Норвегии  в начале </a:t>
            </a:r>
            <a:r>
              <a:rPr lang="en-US" b="1" i="1" dirty="0" smtClean="0"/>
              <a:t>XX</a:t>
            </a:r>
            <a:r>
              <a:rPr lang="ru-RU" b="1" i="1" dirty="0" smtClean="0"/>
              <a:t> века.</a:t>
            </a:r>
          </a:p>
          <a:p>
            <a:r>
              <a:rPr lang="ru-RU" b="1" i="1" dirty="0" smtClean="0"/>
              <a:t> </a:t>
            </a:r>
            <a:endParaRPr lang="ru-RU" b="1" i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743200"/>
            <a:ext cx="2514600" cy="3129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198424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000" b="1" i="1" dirty="0" smtClean="0"/>
              <a:t>Октябрь.</a:t>
            </a:r>
          </a:p>
          <a:p>
            <a:pPr>
              <a:buNone/>
            </a:pPr>
            <a:r>
              <a:rPr lang="ru-RU" b="1" i="1" dirty="0" smtClean="0"/>
              <a:t>Участие во Всероссийском конкурсе изобразительного и декоративного искусства «Уж небо осенью дышало…»</a:t>
            </a:r>
            <a:endParaRPr lang="ru-RU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6477000" y="2895600"/>
            <a:ext cx="2286000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Победители: </a:t>
            </a:r>
          </a:p>
          <a:p>
            <a:r>
              <a:rPr lang="ru-RU" b="1" i="1" dirty="0" err="1" smtClean="0"/>
              <a:t>Двинина</a:t>
            </a:r>
            <a:r>
              <a:rPr lang="ru-RU" b="1" i="1" dirty="0" smtClean="0"/>
              <a:t> Е. </a:t>
            </a:r>
          </a:p>
          <a:p>
            <a:r>
              <a:rPr lang="ru-RU" b="1" i="1" dirty="0" smtClean="0"/>
              <a:t>1 Место</a:t>
            </a:r>
          </a:p>
          <a:p>
            <a:endParaRPr lang="ru-RU" sz="600" b="1" i="1" dirty="0" smtClean="0"/>
          </a:p>
          <a:p>
            <a:r>
              <a:rPr lang="ru-RU" b="1" i="1" dirty="0" err="1" smtClean="0"/>
              <a:t>Шуркачёва</a:t>
            </a:r>
            <a:r>
              <a:rPr lang="ru-RU" b="1" i="1" dirty="0" smtClean="0"/>
              <a:t> С. </a:t>
            </a:r>
          </a:p>
          <a:p>
            <a:r>
              <a:rPr lang="ru-RU" b="1" i="1" dirty="0" smtClean="0"/>
              <a:t>2место</a:t>
            </a:r>
          </a:p>
          <a:p>
            <a:endParaRPr lang="ru-RU" sz="600" b="1" i="1" dirty="0" smtClean="0"/>
          </a:p>
          <a:p>
            <a:r>
              <a:rPr lang="ru-RU" b="1" i="1" dirty="0" err="1" smtClean="0"/>
              <a:t>Башко</a:t>
            </a:r>
            <a:r>
              <a:rPr lang="ru-RU" b="1" i="1" dirty="0" smtClean="0"/>
              <a:t> К.</a:t>
            </a:r>
          </a:p>
          <a:p>
            <a:r>
              <a:rPr lang="ru-RU" b="1" i="1" dirty="0" smtClean="0"/>
              <a:t>3 место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590800"/>
            <a:ext cx="2180515" cy="33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590800"/>
            <a:ext cx="2524125" cy="327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72744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000" b="1" i="1" dirty="0" smtClean="0"/>
              <a:t>Октябрь.</a:t>
            </a:r>
          </a:p>
          <a:p>
            <a:pPr>
              <a:buNone/>
            </a:pPr>
            <a:r>
              <a:rPr lang="ru-RU" b="1" i="1" dirty="0" smtClean="0"/>
              <a:t>Участие в региональном этапе Всероссийского конкурса живописных работ </a:t>
            </a:r>
            <a:r>
              <a:rPr lang="en-US" b="1" i="1" dirty="0" smtClean="0"/>
              <a:t>“</a:t>
            </a:r>
            <a:r>
              <a:rPr lang="ru-RU" b="1" i="1" dirty="0" smtClean="0"/>
              <a:t>Красота Божьего мира</a:t>
            </a:r>
            <a:r>
              <a:rPr lang="en-US" b="1" i="1" dirty="0" smtClean="0"/>
              <a:t>”</a:t>
            </a:r>
            <a:endParaRPr lang="ru-RU" b="1" i="1" dirty="0" smtClean="0"/>
          </a:p>
          <a:p>
            <a:pPr algn="just">
              <a:buNone/>
            </a:pPr>
            <a:r>
              <a:rPr lang="ru-RU" sz="2100" b="1" i="1" dirty="0" smtClean="0"/>
              <a:t>                                     </a:t>
            </a:r>
          </a:p>
          <a:p>
            <a:pPr algn="just">
              <a:buNone/>
            </a:pPr>
            <a:r>
              <a:rPr lang="ru-RU" sz="2100" b="1" i="1" dirty="0" smtClean="0"/>
              <a:t>                                         Приняли участие 10 обучающихся:</a:t>
            </a:r>
          </a:p>
          <a:p>
            <a:pPr algn="just">
              <a:buNone/>
            </a:pPr>
            <a:endParaRPr lang="ru-RU" sz="2100" b="1" i="1" dirty="0" smtClean="0"/>
          </a:p>
          <a:p>
            <a:pPr algn="r">
              <a:buNone/>
            </a:pPr>
            <a:r>
              <a:rPr lang="ru-RU" sz="2100" b="1" i="1" dirty="0" smtClean="0"/>
              <a:t>                                                                           Победители:</a:t>
            </a:r>
          </a:p>
          <a:p>
            <a:pPr algn="r">
              <a:buNone/>
            </a:pPr>
            <a:r>
              <a:rPr lang="ru-RU" sz="2100" b="1" i="1" dirty="0" smtClean="0"/>
              <a:t> Филиппов Андрей</a:t>
            </a:r>
            <a:r>
              <a:rPr lang="en-US" sz="2100" b="1" i="1" dirty="0" smtClean="0"/>
              <a:t>;</a:t>
            </a:r>
            <a:endParaRPr lang="ru-RU" sz="2100" b="1" i="1" dirty="0" smtClean="0"/>
          </a:p>
          <a:p>
            <a:pPr algn="r">
              <a:buNone/>
            </a:pPr>
            <a:r>
              <a:rPr lang="ru-RU" sz="2100" b="1" i="1" dirty="0" smtClean="0"/>
              <a:t>                                                                                               </a:t>
            </a:r>
            <a:r>
              <a:rPr lang="ru-RU" sz="2100" b="1" i="1" dirty="0" err="1" smtClean="0"/>
              <a:t>Шуркачева</a:t>
            </a:r>
            <a:r>
              <a:rPr lang="ru-RU" sz="2100" b="1" i="1" dirty="0" smtClean="0"/>
              <a:t> Софья</a:t>
            </a:r>
            <a:r>
              <a:rPr lang="en-US" sz="2100" b="1" i="1" dirty="0" smtClean="0"/>
              <a:t>;</a:t>
            </a:r>
            <a:endParaRPr lang="ru-RU" sz="2100" b="1" i="1" dirty="0" smtClean="0"/>
          </a:p>
          <a:p>
            <a:pPr algn="r">
              <a:buNone/>
            </a:pPr>
            <a:r>
              <a:rPr lang="ru-RU" sz="2100" b="1" i="1" dirty="0" smtClean="0"/>
              <a:t>                                                                                               Гордеева Вика</a:t>
            </a:r>
            <a:r>
              <a:rPr lang="en-US" sz="2100" b="1" i="1" dirty="0" smtClean="0"/>
              <a:t>;</a:t>
            </a:r>
            <a:endParaRPr lang="ru-RU" sz="2100" b="1" i="1" dirty="0" smtClean="0"/>
          </a:p>
          <a:p>
            <a:pPr algn="r">
              <a:buNone/>
            </a:pPr>
            <a:r>
              <a:rPr lang="ru-RU" sz="2100" b="1" i="1" dirty="0" smtClean="0"/>
              <a:t>                                                                                               Чистякова Лидия</a:t>
            </a:r>
            <a:r>
              <a:rPr lang="en-US" sz="2100" b="1" i="1" dirty="0" smtClean="0"/>
              <a:t>;</a:t>
            </a:r>
            <a:endParaRPr lang="ru-RU" sz="2100" b="1" i="1" dirty="0" smtClean="0"/>
          </a:p>
          <a:p>
            <a:pPr algn="r">
              <a:buNone/>
            </a:pPr>
            <a:r>
              <a:rPr lang="ru-RU" sz="2100" b="1" i="1" dirty="0" smtClean="0"/>
              <a:t>                                                                                               </a:t>
            </a:r>
            <a:r>
              <a:rPr lang="ru-RU" sz="2100" b="1" i="1" dirty="0" err="1" smtClean="0"/>
              <a:t>Кяргина</a:t>
            </a:r>
            <a:r>
              <a:rPr lang="ru-RU" sz="2100" b="1" i="1" dirty="0" smtClean="0"/>
              <a:t> Екатерина</a:t>
            </a:r>
            <a:r>
              <a:rPr lang="en-US" sz="2100" i="1" dirty="0" smtClean="0"/>
              <a:t>;</a:t>
            </a:r>
            <a:endParaRPr lang="ru-RU" sz="2100" i="1" dirty="0" smtClean="0"/>
          </a:p>
          <a:p>
            <a:pPr algn="just">
              <a:buNone/>
            </a:pPr>
            <a:r>
              <a:rPr lang="ru-RU" sz="2100" dirty="0" smtClean="0"/>
              <a:t>                                                                                                    </a:t>
            </a:r>
            <a:endParaRPr lang="ru-RU" sz="21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743200"/>
            <a:ext cx="2590800" cy="3232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362200"/>
            <a:ext cx="2438400" cy="3083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обучающиеся\PA1209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4267200" cy="3200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I:\Красота божьего мира\PA121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800406"/>
            <a:ext cx="4089164" cy="3066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867400" y="19050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Мороз и солнце – день чудесный.</a:t>
            </a:r>
            <a:endParaRPr lang="ru-RU" sz="20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667000" y="51816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Работа победитель.</a:t>
            </a:r>
            <a:endParaRPr lang="ru-RU" b="1" i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Красота божьего мира\PA121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43000"/>
            <a:ext cx="35052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143001"/>
            <a:ext cx="3167145" cy="464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33400" y="6096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На родине моей построю храм</a:t>
            </a:r>
            <a:endParaRPr lang="ru-RU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791200" y="6858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Дорога к храму</a:t>
            </a:r>
            <a:endParaRPr lang="ru-RU" i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Красота божьего мира\PA121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3486150" cy="464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I:\Красота божьего мира\PA121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133600"/>
            <a:ext cx="47244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800600" y="18288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Древний форпост Росси</a:t>
            </a:r>
            <a:endParaRPr lang="ru-RU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838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Жемчужина Севера</a:t>
            </a:r>
            <a:endParaRPr lang="ru-RU" i="1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290</TotalTime>
  <Words>548</Words>
  <PresentationFormat>Экран (4:3)</PresentationFormat>
  <Paragraphs>132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Аспект</vt:lpstr>
      <vt:lpstr>Творческие достижения обучающихся молодёжного объединения  «Творческая мастерская» за I полугодие 2015-2016 уч. года.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Творческие достижения обучающихся молодёжного объединения  «Творческая мастерская» за I полугодие 2015-2016 уч. года.</dc:title>
  <dc:creator>макар</dc:creator>
  <cp:lastModifiedBy>макар</cp:lastModifiedBy>
  <cp:revision>34</cp:revision>
  <dcterms:created xsi:type="dcterms:W3CDTF">2015-12-07T13:39:25Z</dcterms:created>
  <dcterms:modified xsi:type="dcterms:W3CDTF">2015-12-10T12:23:21Z</dcterms:modified>
</cp:coreProperties>
</file>