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834" y="260648"/>
            <a:ext cx="4410236" cy="1008112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  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273824"/>
            <a:ext cx="6400800" cy="158417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гр. 230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Рыбальченко Мария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412776"/>
            <a:ext cx="6156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37837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9221"/>
            <a:ext cx="457926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января 1959 осуществлён пуск ракеты-носителя «Восток-Л», которая вывела на траекторию полёта 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Луне «Луна-1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советская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автоматическая межпланетная станция (АМС) для изучения Луны и космического пространства.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85184"/>
            <a:ext cx="9181528" cy="157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в мире космический аппарат достигший второй космической скорости, преодолевший притяжение Земли и ставший искусственным спутником Солнца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 descr="D:\Маша\Картинки\День космонавтики\800px-RIAN_archive_510848_Interplanetary_station_Luna_1_-_bla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0625"/>
            <a:ext cx="3770823" cy="477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5477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19972" y="620688"/>
            <a:ext cx="4392488" cy="229064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«Лунохо́д-1» (Аппарат 8ЕЛ № 203) — первый в мире планетоход, успешно работавший на поверхности другого небесного тела — Луны с 17 ноября 1970 по 14 сентября 1971 года.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420" y="5013176"/>
            <a:ext cx="4038600" cy="14401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«Луна-2» — вторая советская автоматическая межпланетная станция (АМС), первая в мире станция, достигшая поверхности Луны. </a:t>
            </a:r>
          </a:p>
        </p:txBody>
      </p:sp>
      <p:pic>
        <p:nvPicPr>
          <p:cNvPr id="3074" name="Picture 2" descr="D:\Маша\Картинки\День космонавтики\250px-Lun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3456384" cy="4645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аша\Картинки\День космонавтики\434279main_soviet_rovers_lunokh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27017"/>
            <a:ext cx="5040560" cy="4082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85803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932040" y="767206"/>
            <a:ext cx="396044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июля 1969 года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командующий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экипажем космического корабля «Аполлон-11»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Нил </a:t>
            </a:r>
            <a:r>
              <a:rPr lang="ru-RU" sz="3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 человеком, ступившим на поверхность Луны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напарник </a:t>
            </a:r>
            <a:r>
              <a:rPr lang="ru-RU" sz="3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Базз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Олдрин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совершили выход на поверхность Луны продолжительностью 2 часа 31 минута 40 секунд.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аша\Картинки\День космонавтики\800px-Neil_Armstrong_p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03210"/>
            <a:ext cx="4244087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53406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ша\Картинки\День космонавтики\800px-AS11-40-5850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5588563" cy="5645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798" y="90540"/>
            <a:ext cx="8709689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фотография, сделанная Нилом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Армстронгом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 выхода на поверхность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496" y="1628800"/>
            <a:ext cx="3239368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«Это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маленький шаг для человека, но гигантский скачок для всего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человечества»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40015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космическая станция (МКС)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8219256" cy="4752528"/>
          </a:xfrm>
        </p:spPr>
        <p:txBody>
          <a:bodyPr>
            <a:normAutofit fontScale="92500" lnSpcReduction="20000"/>
          </a:bodyPr>
          <a:lstStyle/>
          <a:p>
            <a:pPr marL="0" indent="536575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Пилотируемая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орбитальная станция, используемая как многоцелевой космический исследовательский комплекс. МКС — совместный международный проект, в котором участвуют 14 стран: США, Россия, Япония, Канада и входящие в Европейское космическое агентство Бельгия, Германия, Дания, Испания, Италия, Нидерланды, Норвегия, Франция, Швейцария,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Швеция.</a:t>
            </a:r>
          </a:p>
          <a:p>
            <a:pPr marL="0" indent="536575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ноября 1998 года Россия вывела на орбиту первый элемент МКС — функционально-грузовой блок «Заря». Запуск был произведён при помощи ракеты «Протон-К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36575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декабря 1998 года шаттл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Индевор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пристыковал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модулю «Заря» американский модуль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774994232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032" y="2132856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июль 1999 года. Вверху модуль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внизу, с развёрнутыми панелями солнечных батарей — «Заря»</a:t>
            </a:r>
          </a:p>
        </p:txBody>
      </p:sp>
      <p:pic>
        <p:nvPicPr>
          <p:cNvPr id="6146" name="Picture 2" descr="D:\Маша\Картинки\День космонавтики\ISS_June_1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0" y="11517"/>
            <a:ext cx="4618923" cy="684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аша\Картинки\День космонавтики\1024px-STS-134_International_Space_Station_after_undoc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0" y="0"/>
            <a:ext cx="9168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74435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2006006"/>
            <a:ext cx="3960441" cy="28663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Советская почтовая марка 1965 года «День космонавтики»</a:t>
            </a:r>
          </a:p>
        </p:txBody>
      </p:sp>
      <p:pic>
        <p:nvPicPr>
          <p:cNvPr id="7170" name="Picture 2" descr="D:\Маша\Картинки\День космонавтики\800px-Soviet_Union-1965-Stamp-0.12._Cosmonautics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125589" cy="5780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9101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Маша\Картинки\День космонавтики\vostok1-launch_1-502x58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1"/>
            <a:ext cx="4704463" cy="68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Маша\Картинки\День космонавтики\800px-Russia-Moscow-VDNH-Rocket_R-7-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15" y="0"/>
            <a:ext cx="4597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1340768"/>
            <a:ext cx="2304256" cy="25202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ракеты «Восток» в Москве на ВДНХ</a:t>
            </a:r>
          </a:p>
        </p:txBody>
      </p:sp>
    </p:spTree>
    <p:extLst>
      <p:ext uri="{BB962C8B-B14F-4D97-AF65-F5344CB8AC3E}">
        <p14:creationId xmlns:p14="http://schemas.microsoft.com/office/powerpoint/2010/main" val="2095614553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Маша\Картинки\День космонавтики\Jiminy_Cricket.png.bdf3a7a5c0ead1a07649b7a05723fa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464497" cy="48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56604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536575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греч.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κόσμος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Вселенная и να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υτική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искусство мореплавания,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кораблевождение.</a:t>
            </a:r>
          </a:p>
          <a:p>
            <a:pPr marL="0" indent="536575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еория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практика навигации за пределами атмосферы Земли для исследования космического пространства при помощи автоматических и пилотируемых космических аппаратов. Другими словами, это наука и технология космических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полётов.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43615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ша\Картинки\День космонавтики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16424" cy="5477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689"/>
            <a:ext cx="8496944" cy="1383087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 ЭДУАРДОВИЧ ЦИОЛКОВСКИЙ - ОТЕЦ РУССКОЙ </a:t>
            </a:r>
            <a:r>
              <a:rPr lang="ru-RU" sz="2800" b="1" cap="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Космонавтики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3036"/>
            <a:ext cx="4176464" cy="4608512"/>
          </a:xfrm>
        </p:spPr>
        <p:txBody>
          <a:bodyPr>
            <a:normAutofit fontScale="85000" lnSpcReduction="10000"/>
          </a:bodyPr>
          <a:lstStyle/>
          <a:p>
            <a:pPr marL="0" indent="449263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усский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советский учёный и изобретатель в области аэродинамики,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ракетодинамики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теории самолёта и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дирижабля.</a:t>
            </a:r>
          </a:p>
          <a:p>
            <a:pPr marL="0" indent="449263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 теорию движения ракет, вывел формулу для расчета и скорости; был первым, кто предложил использовать многоступенчатые ракеты.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82439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ша\Картинки\День космонавтики\gallery_promo21197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65" y="0"/>
            <a:ext cx="9246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867" y="4869160"/>
            <a:ext cx="8248848" cy="148889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музей истории космонавтики имени К. Э. Циолковского</a:t>
            </a:r>
          </a:p>
        </p:txBody>
      </p:sp>
      <p:pic>
        <p:nvPicPr>
          <p:cNvPr id="2052" name="Picture 4" descr="D:\Маша\Картинки\День космонавтики\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333375"/>
            <a:ext cx="9286876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аша\Картинки\День космонавтики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65" y="323615"/>
            <a:ext cx="9299286" cy="62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23211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32792"/>
            <a:ext cx="8820472" cy="16680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ракета была создана под руководством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Сергея Павловича Королёва. Она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вывела в космос первый советский искусственный спутник Земли.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5397" y="2228750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учёный, инженер-конструктор, главный организатор производства ракетно-космической техники и ракетного оружия в СССР и основоположник практической космонавтики.</a:t>
            </a:r>
          </a:p>
        </p:txBody>
      </p:sp>
      <p:pic>
        <p:nvPicPr>
          <p:cNvPr id="3074" name="Picture 2" descr="D:\Маша\Картинки\День космонавтики\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751021" cy="5026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10099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5544616" cy="18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«Спутник-1» запущен на орбиту 4 октября 1957 года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02266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3456384" cy="4205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покорители космоса – собаки Белка и Стрелка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Совершили космический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полёт на корабле «Спутник-5»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19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августа 1960 года.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Маша\Картинки\День космонавтики\803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5040560" cy="5415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161" y="576239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ними летали 40 мышей, 2 крысы, различные мухи, растения. Они 17 раз облетели вокруг Земли и приземлились.</a:t>
            </a:r>
          </a:p>
        </p:txBody>
      </p:sp>
    </p:spTree>
    <p:extLst>
      <p:ext uri="{BB962C8B-B14F-4D97-AF65-F5344CB8AC3E}">
        <p14:creationId xmlns:p14="http://schemas.microsoft.com/office/powerpoint/2010/main" val="2693531856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7285" y="593304"/>
            <a:ext cx="4392488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апреля 1961 года советский космонавт Юрий Гагарин на космическом корабле «Восток-1» стартовал с космодрома «Байконур» и впервые в мире совершил орбитальный облёт планеты Земля. Полёт в околоземном космическом пространстве продлился 108 минут.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Маша\Картинки\День космонавтики\0623d6a9-bf83-43f5-a081-37dcb7d86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314825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6759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479866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529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12 АПРЕЛЯ  </vt:lpstr>
      <vt:lpstr>Космонавтика</vt:lpstr>
      <vt:lpstr>КОНСТАНТИН ЭДУАРДОВИЧ ЦИОЛКОВСКИЙ - ОТЕЦ РУССКОЙ Космонавтики</vt:lpstr>
      <vt:lpstr>Государственный музей истории космонавтики имени К. Э. Циолковского</vt:lpstr>
      <vt:lpstr>Презентация PowerPoint</vt:lpstr>
      <vt:lpstr> «Спутник-1» запущен на орбиту 4 октября 1957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Международная космическая станция (МКС)</vt:lpstr>
      <vt:lpstr>Презентация PowerPoint</vt:lpstr>
      <vt:lpstr>Советская почтовая марка 1965 года «День космонавтики»</vt:lpstr>
      <vt:lpstr>Макет ракеты «Восток» в Москве на ВДНХ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 </dc:title>
  <dc:creator>Мария</dc:creator>
  <cp:lastModifiedBy>ADMIN</cp:lastModifiedBy>
  <cp:revision>21</cp:revision>
  <dcterms:created xsi:type="dcterms:W3CDTF">2018-03-30T09:07:10Z</dcterms:created>
  <dcterms:modified xsi:type="dcterms:W3CDTF">2018-04-02T08:27:40Z</dcterms:modified>
</cp:coreProperties>
</file>