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0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68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5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0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0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1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8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8086" y="0"/>
            <a:ext cx="4818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Медиа альбом 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764704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rgbClr val="FF0000"/>
                </a:solidFill>
              </a:rPr>
              <a:t>        </a:t>
            </a:r>
            <a:r>
              <a:rPr lang="ru-RU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 75-летию </a:t>
            </a:r>
          </a:p>
          <a:p>
            <a:pPr algn="just"/>
            <a:r>
              <a:rPr lang="ru-RU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войны.</a:t>
            </a:r>
            <a:endParaRPr lang="ru-RU" sz="4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916832"/>
            <a:ext cx="5591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 никто у тебя </a:t>
            </a:r>
            <a:b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выпрашивал,</a:t>
            </a:r>
            <a:b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Родина.</a:t>
            </a:r>
            <a:b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был выбор </a:t>
            </a:r>
            <a:b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каждого:</a:t>
            </a:r>
          </a:p>
          <a:p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или Родина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116632"/>
            <a:ext cx="36082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противовоздушной обороны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нанесли настолько сильный урон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германским военно-воздушным силам,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очень скоро немцы прекратили массовые налёты на столицу, ограничиваясь редкими ночными бомбардировками небольших по численности групп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самолётов.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8" y="2739159"/>
            <a:ext cx="4499992" cy="2716493"/>
          </a:xfrm>
          <a:prstGeom prst="rect">
            <a:avLst/>
          </a:prstGeom>
        </p:spPr>
      </p:pic>
      <p:sp>
        <p:nvSpPr>
          <p:cNvPr id="4" name="AutoShape 2" descr="http://pics2.pokazuha.ru/p217/q/c/9857614yc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8" y="185693"/>
            <a:ext cx="4499992" cy="25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116632"/>
            <a:ext cx="50405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Понимая, что в войне настал переломный момент, Сталин назначил на должность командующего Западным фронтом Г.К. Жукова. Именно с приходом Жукова на самый ответственный участок обороны Москвы в частях были введены драконовские, но жизненно необходимые меры, повышающие ответственность командиров за бесплодные лобовые атаки и неоправданные потери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войсках.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7" y="116632"/>
            <a:ext cx="3371988" cy="49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7096788" cy="3991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510" y="13995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тяжелое положение на фронте, 7 ноября 1941 года на Красной площади состоялся военный </a:t>
            </a:r>
            <a:r>
              <a:rPr lang="ru-RU" sz="2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парад. </a:t>
            </a:r>
            <a:r>
              <a:rPr lang="ru-RU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вселило уверенность граждан </a:t>
            </a:r>
            <a:r>
              <a:rPr lang="ru-RU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победу.</a:t>
            </a:r>
          </a:p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парада войска шли на 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передовую.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72" y="116632"/>
            <a:ext cx="3096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ЦК ВЛКСМ в Москве была организована Центральная диверсионно-разведывательная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школа.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Молодёжь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рвалась мстить оккупантам.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первую запись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тысячи комсомольцев, хотя в школу набирали только две тысячи курсантов.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40" y="0"/>
            <a:ext cx="4207277" cy="280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" r="-1269" b="5096"/>
          <a:stretch/>
        </p:blipFill>
        <p:spPr>
          <a:xfrm>
            <a:off x="497786" y="2835369"/>
            <a:ext cx="4290238" cy="268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260648"/>
            <a:ext cx="5040560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выпускников школы ушли воевать за линию фронта во время битвы за Москву. Из двух тысяч диверсантов погибла почти половина, из них около 350 пропали без вести. 150 человек попали в плен и приняли мученическую смерть. Среди них – разведчицы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Зоя Космодемьянская и Вера Волошина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одновременно ушедшие со своими группами в немецкий тыл 21 ноября 1941 года и не вернувшиеся с задания…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091" t="321" r="6061" b="10846"/>
          <a:stretch/>
        </p:blipFill>
        <p:spPr>
          <a:xfrm>
            <a:off x="1043608" y="47463"/>
            <a:ext cx="2016224" cy="2808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" r="-2266" b="14322"/>
          <a:stretch/>
        </p:blipFill>
        <p:spPr>
          <a:xfrm>
            <a:off x="1019064" y="2924944"/>
            <a:ext cx="208823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064" y="116632"/>
            <a:ext cx="3600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Армии противостояли превосходящие силы вермахта и войск СС.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Москву они не взяли. В оборонительных боях, ценой огромных потерь наши войска смогли измотать, обескровить и перемолоть дивизии противника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удалось сформировать три новые армии, которые должны были нанести удар в тот момент, когда противник будет полностью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изнурен. Без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паузы в оборонительных боях перейти в контрнаступление.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4551020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284984"/>
            <a:ext cx="3600400" cy="22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8748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Ночью с 5 на 6 декабря части Красной Армии начали мощное контрнаступление по всему фронту, которое стало полной неожиданностью для германского командования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08" y="1772816"/>
            <a:ext cx="680424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404664"/>
            <a:ext cx="41044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этого наступления, немецкие войска были отброшены на 120-150 км от столицы.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Армия освободила города Калугу и Тверь.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 была окончена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ни разу с начала Второй Мировой войны германские войска с союзниками не знали поражения и разгрома, которое они получили под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Москвой.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49" y="1052736"/>
            <a:ext cx="446465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116632"/>
            <a:ext cx="35283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под Москвой окончательно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рухнул план «блицкрига» – молниеносной войны, согласно которому к концу 1941 года вермахт должен был выйти на рубежи гигантской дуги от Белого до Каспийского моря. Вместо этого Германия была вынуждена перейти к длительной войне на истощение, затем к войне на два фронта, тотальной мобилизации, подорвавшую экономику и человеческие ресурсы Рейха, получив полный разгром и капитуляцию в финале.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489654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548" y="548680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Москвы предотвратил национальную катастрофу</a:t>
            </a:r>
            <a:r>
              <a:rPr 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Захват Москвы фашистскими войсками означал бы для СССР потерю стратегического преимущества. Потеря столицы государства сказалась бы на моральном состоянии армии и народа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Кроме того, на карту были поставлены союзническая помощь СССР, а также вступление в войну Японии и Турции. Не устояла бы Москва – и клубок пауков с разных сторон навалился бы на нашу страну, раздирая её на части</a:t>
            </a:r>
          </a:p>
        </p:txBody>
      </p:sp>
    </p:spTree>
    <p:extLst>
      <p:ext uri="{BB962C8B-B14F-4D97-AF65-F5344CB8AC3E}">
        <p14:creationId xmlns:p14="http://schemas.microsoft.com/office/powerpoint/2010/main" val="17006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882047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Великой Отечественной войны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г. - 18 ноября 1942 г. -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Оборонительный;</a:t>
            </a:r>
          </a:p>
          <a:p>
            <a:pPr algn="ctr"/>
            <a:endParaRPr lang="ru-RU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Коренной перелом в ходе войны.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инициатива Красной Армии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ноября 1942 г. – конец 1943 г.;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оккупированных территорий Родины. Освобождение Европы.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1944 г. – 9 мая 1945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1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битве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Москву безвозвратные потери СССР достигли двух миллионов солдат, ополченцев, партизан, подпольщиков, разведчиков. Каждый четвёртый из наших совокупных военных потерь за всю Великую Отечественную войну.</a:t>
            </a: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16832"/>
            <a:ext cx="6768752" cy="37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478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июня 1945 года на Красной площади в Москве прошел легендарный парад в честь окончания Великой Отечественной войны. В параде принимали участие 24 маршала, 249 генералов, 2 536 офицеров и 31 116 рядовых и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сержантов, 1850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боевой техники.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80" y="1938992"/>
            <a:ext cx="6912768" cy="36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5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077072"/>
            <a:ext cx="65452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</a:t>
            </a:r>
            <a:endParaRPr lang="ru-RU" sz="6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49" r="37845" b="33257"/>
          <a:stretch/>
        </p:blipFill>
        <p:spPr>
          <a:xfrm rot="5400000">
            <a:off x="-42557" y="572840"/>
            <a:ext cx="2892409" cy="2268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260648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Тунгушбаева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педагог дополнительного образования Зелинская А. И.</a:t>
            </a:r>
          </a:p>
        </p:txBody>
      </p:sp>
    </p:spTree>
    <p:extLst>
      <p:ext uri="{BB962C8B-B14F-4D97-AF65-F5344CB8AC3E}">
        <p14:creationId xmlns:p14="http://schemas.microsoft.com/office/powerpoint/2010/main" val="39411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26370"/>
            <a:ext cx="374441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Немецкое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наступление на Москву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30 сентября 1941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Гитлер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предполагал взятие Москвы в течение первых трёх или четырёх месяцев войны. Группа армий «Центр» начала осуществлять тщательно разработанную операцию «Тайфун». Немцам удалось прорвать сильно растянутую оборону советских войск.</a:t>
            </a:r>
          </a:p>
          <a:p>
            <a:pPr algn="just"/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2" y="620688"/>
            <a:ext cx="489520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6892" y="404664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 вклинившись в тылы, они окружили две советские армии под Брянском и четыре под Вязьмой. В котёл попали более 660 тысяч солдат. Резервов за первой линией обороны у наших войск не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имелось,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противник получил реальную возможность беспрепятственно выйти к Москве. Однако, героически сражаясь в окружении, советские войска в течение нескольких недель сковали силы 28 дивизий противника. Д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орога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немцам на Москву по Варшавскому шоссе была открыта.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463520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48064" y="188640"/>
            <a:ext cx="3600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430 десантников, преградив немцам путь на Москву у моста через реку Угра. Заложив фугасы и заминировав мост, вооружённые только лёгким оружием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десантники уже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октября приняли неравный бой с передовыми частями. до 8 октября не давал немцам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наступление 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столице нашей Родины.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504056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4088" y="26293"/>
            <a:ext cx="3384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днем, положение под Москвой становилось все более драматичным. Гитлеровские войска вплотную подошли к городу (на некоторых участках – на расстояние 20-30 км).</a:t>
            </a: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декабря 1941 года немцам удалось выйти к каналу Москва-Волга и перейдя его, занять Химки.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4" y="836712"/>
            <a:ext cx="5198166" cy="383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361062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Сталину и в самом деле предлагали уехать в безопасное место. Но, понимая, что такое решение подорвёт моральный дух горожан и защитников столицы, Сталин отреагировал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Считая, что если немцы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прорвутся в Москву и подойдут к стенам Кремля,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поведет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бой комендантский батальон.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1"/>
            <a:ext cx="3726461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44624"/>
            <a:ext cx="4752528" cy="56323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города в авральном режиме переходили на выпуск оружия и боевой техники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 ощетинилась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противотанковыми «ежами» и надолбами, на окраинах строились баррикады, в небе тучами повисли баллоны заграждения. Школьники и домохозяйки уходили рыть окопы и противотанковые рвы в ближнее Подмосковье.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собралась в кулак и готовилась к самому худшему – к городским боям с оккупантами.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4624"/>
            <a:ext cx="3607671" cy="290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0" y="2958662"/>
            <a:ext cx="3607671" cy="25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115</TotalTime>
  <Words>1001</Words>
  <Application>Microsoft Office PowerPoint</Application>
  <PresentationFormat>Экран (4:3)</PresentationFormat>
  <Paragraphs>45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Impact</vt:lpstr>
      <vt:lpstr>Times New Roman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17</cp:revision>
  <dcterms:modified xsi:type="dcterms:W3CDTF">2020-05-21T14:41:01Z</dcterms:modified>
</cp:coreProperties>
</file>