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549" autoAdjust="0"/>
  </p:normalViewPr>
  <p:slideViewPr>
    <p:cSldViewPr>
      <p:cViewPr varScale="1">
        <p:scale>
          <a:sx n="135" d="100"/>
          <a:sy n="135" d="100"/>
        </p:scale>
        <p:origin x="-28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09728"/>
            <a:ext cx="8814816" cy="18790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85751"/>
            <a:ext cx="8229600" cy="165735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114550"/>
            <a:ext cx="6560234" cy="131445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4881753"/>
            <a:ext cx="3002280" cy="205740"/>
          </a:xfrm>
        </p:spPr>
        <p:txBody>
          <a:bodyPr vert="horz" rtlCol="0"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48817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4881753"/>
            <a:ext cx="3907464" cy="20574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2450592"/>
            <a:ext cx="74066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373673"/>
            <a:ext cx="7772400" cy="2048256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65785"/>
            <a:ext cx="7772400" cy="1132284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4885253"/>
            <a:ext cx="3002280" cy="205740"/>
          </a:xfrm>
        </p:spPr>
        <p:txBody>
          <a:bodyPr vert="horz" rtlCol="0"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48852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4885253"/>
            <a:ext cx="3907464" cy="20574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3444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4885926"/>
            <a:ext cx="464288" cy="205740"/>
          </a:xfrm>
        </p:spPr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162391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162391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61"/>
            <a:ext cx="8229600" cy="85725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2" y="1151335"/>
            <a:ext cx="4041775" cy="47982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956322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771651"/>
            <a:ext cx="4041775" cy="2956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4885926"/>
            <a:ext cx="464288" cy="205740"/>
          </a:xfrm>
        </p:spPr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9914"/>
            <a:ext cx="822960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068441"/>
            <a:ext cx="800100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793242"/>
            <a:ext cx="3749040" cy="6858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228600"/>
            <a:ext cx="3931920" cy="5715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830670"/>
            <a:ext cx="3931920" cy="8001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1657350"/>
            <a:ext cx="8666456" cy="298323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4885253"/>
            <a:ext cx="3002280" cy="205740"/>
          </a:xfrm>
        </p:spPr>
        <p:txBody>
          <a:bodyPr vert="horz" rtlCol="0"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48852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4885253"/>
            <a:ext cx="3907464" cy="20574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3543300"/>
            <a:ext cx="5486400" cy="498402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4041706"/>
            <a:ext cx="5486400" cy="684191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187398"/>
            <a:ext cx="8534400" cy="325755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4881753"/>
            <a:ext cx="3002280" cy="205740"/>
          </a:xfrm>
        </p:spPr>
        <p:txBody>
          <a:bodyPr vert="horz" rtlCol="0"/>
          <a:lstStyle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4881753"/>
            <a:ext cx="464288" cy="20574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4881753"/>
            <a:ext cx="3907464" cy="20574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10314"/>
            <a:ext cx="8810846" cy="4924044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4800600"/>
            <a:ext cx="4212264" cy="20574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4800600"/>
            <a:ext cx="3002280" cy="20574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21DC91D-222E-4584-95F4-F2580CB8C7CF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4885926"/>
            <a:ext cx="464288" cy="20574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519A70A-9837-468F-8352-7E435B6B1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90152"/>
            <a:ext cx="8229600" cy="85725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34678"/>
            <a:ext cx="8229600" cy="339471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x-digest.ru/wp-content/uploads/2017/10/ear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500183"/>
            <a:ext cx="7776000" cy="1044000"/>
          </a:xfrm>
        </p:spPr>
        <p:txBody>
          <a:bodyPr>
            <a:noAutofit/>
          </a:bodyPr>
          <a:lstStyle/>
          <a:p>
            <a:pPr algn="l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 апреля – </a:t>
            </a:r>
            <a:b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Международный </a:t>
            </a:r>
            <a:b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Земли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643320"/>
            <a:ext cx="6400800" cy="131445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Выполнил: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Митраков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Юрий гр. 220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Руководитель: Зелинская А.И.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педагог дополнительного образования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kidka-samara.ru/images/prodacts/sourse/61604/61604929_plakat-drofa-jivotnyie-severnoy-ameriki-28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728"/>
            <a:ext cx="9144000" cy="516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ped-kopilka.ru/upload/blogs2/2016/5/38902_d9d9eb01d7b101084a4250af4290b68b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" y="0"/>
            <a:ext cx="9150495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vedmachka.gorod.tomsk.ru/posts-files/65/868/i/143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857752" cy="2518172"/>
          </a:xfrm>
          <a:prstGeom prst="rect">
            <a:avLst/>
          </a:prstGeom>
          <a:noFill/>
        </p:spPr>
      </p:pic>
      <p:pic>
        <p:nvPicPr>
          <p:cNvPr id="48132" name="Picture 4" descr="https://simg.sputnik.ru/?key=7988855961c57eb3db41d1fe65f88129bb369e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" y="2411014"/>
            <a:ext cx="4857753" cy="2732486"/>
          </a:xfrm>
          <a:prstGeom prst="rect">
            <a:avLst/>
          </a:prstGeom>
          <a:noFill/>
        </p:spPr>
      </p:pic>
      <p:pic>
        <p:nvPicPr>
          <p:cNvPr id="48134" name="Picture 6" descr="https://sfw.so/uploads/posts/2007-12/1198934043_3_taig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5" y="4"/>
            <a:ext cx="4857751" cy="2430611"/>
          </a:xfrm>
          <a:prstGeom prst="rect">
            <a:avLst/>
          </a:prstGeom>
          <a:noFill/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7065" y="2411014"/>
            <a:ext cx="4886934" cy="273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42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Арктическая пустыня </a:t>
            </a:r>
            <a:endParaRPr lang="ru-RU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Тайга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607733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Лесотундра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4607733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Тундра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44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bout-planet.ru/images/yujnaya_amerika/priroda/materik_yujnaya_amerika/yujnaya-amer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36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4232683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Южная          Америка</a:t>
            </a:r>
            <a:endParaRPr lang="ru-RU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home.finalstore.ru/img/products/42255-plakat-drofa-zhivotnye-juzhnoj-ameri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ykl-res.azureedge.net/45b4417c-1953-4925-8175-a15758d18dfe/%D0%9F%D0%97%2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519"/>
            <a:ext cx="9144000" cy="5169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25328"/>
            <a:ext cx="4500562" cy="25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http://imgtube.ru/images/stories/2013/02/513-rain-forest/zon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" y="3"/>
            <a:ext cx="4930193" cy="26253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768076"/>
            <a:ext cx="4786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влажные экваториальные леса</a:t>
            </a:r>
            <a:endParaRPr lang="ru-RU" sz="2800" b="1" i="1" dirty="0"/>
          </a:p>
        </p:txBody>
      </p:sp>
      <p:pic>
        <p:nvPicPr>
          <p:cNvPr id="28676" name="Picture 4" descr="http://geography6class.ru/wp-content/uploads/2016/03/Savan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864" y="3"/>
            <a:ext cx="4660136" cy="26253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752" y="0"/>
            <a:ext cx="3954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саванны и редколесья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7585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/>
              <a:t>жёстколистные вечнозеленые леса и кустарники</a:t>
            </a:r>
            <a:endParaRPr lang="ru-RU" sz="2800" b="1" i="1" dirty="0"/>
          </a:p>
        </p:txBody>
      </p:sp>
      <p:pic>
        <p:nvPicPr>
          <p:cNvPr id="28681" name="Picture 9" descr="http://brightwallpapers.com.ua/Uploads/14-8-2014/0b4b6aab-5d68-4bca-b9f8-33c68eac2b71/thumb2-605d2323ab0cd0dd346771fde037c20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625330"/>
            <a:ext cx="4714876" cy="251817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72034" y="2678911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области высотной поясности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lasspic.ru/wp-content/uploads/Lenivets-otdyhaet-na-dere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1228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im0-tub-ru.yandex.net/i?id=f20735944a523d9a76df7e8cdc68a566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3589745"/>
            <a:ext cx="2329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Африка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900igr.net/up/datai/90777/0014-017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395396" cy="5143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43042" y="3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/>
              <a:t>Планеты солнечной системы-</a:t>
            </a:r>
          </a:p>
          <a:p>
            <a:pPr algn="ctr"/>
            <a:r>
              <a:rPr lang="ru-RU" sz="3600" i="1" dirty="0" smtClean="0"/>
              <a:t> «наши соседи»</a:t>
            </a:r>
            <a:endParaRPr lang="ru-RU" sz="36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.ytimg.com/vi/FuS2EKHAiuI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72198" y="3573840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</a:t>
            </a:r>
            <a:r>
              <a:rPr lang="ru-RU" sz="2400" dirty="0" smtClean="0"/>
              <a:t> </a:t>
            </a:r>
            <a:r>
              <a:rPr lang="ru-RU" sz="2400" b="1" dirty="0" smtClean="0"/>
              <a:t>Африке</a:t>
            </a:r>
            <a:r>
              <a:rPr lang="ru-RU" sz="2400" dirty="0" smtClean="0"/>
              <a:t> </a:t>
            </a:r>
            <a:r>
              <a:rPr lang="ru-RU" sz="2400" b="1" dirty="0" smtClean="0"/>
              <a:t>акулы</a:t>
            </a:r>
            <a:r>
              <a:rPr lang="ru-RU" sz="2400" dirty="0" smtClean="0"/>
              <a:t>,</a:t>
            </a:r>
          </a:p>
          <a:p>
            <a:r>
              <a:rPr lang="ru-RU" sz="2400" b="1" dirty="0" smtClean="0"/>
              <a:t>В</a:t>
            </a:r>
            <a:r>
              <a:rPr lang="ru-RU" sz="2400" dirty="0" smtClean="0"/>
              <a:t> </a:t>
            </a:r>
            <a:r>
              <a:rPr lang="ru-RU" sz="2400" b="1" dirty="0" smtClean="0"/>
              <a:t>Африке</a:t>
            </a:r>
            <a:r>
              <a:rPr lang="ru-RU" sz="2400" dirty="0" smtClean="0"/>
              <a:t> </a:t>
            </a:r>
            <a:r>
              <a:rPr lang="ru-RU" sz="2400" b="1" dirty="0" smtClean="0"/>
              <a:t>гориллы</a:t>
            </a:r>
            <a:r>
              <a:rPr lang="ru-RU" sz="2400" dirty="0" smtClean="0"/>
              <a:t>,</a:t>
            </a:r>
          </a:p>
          <a:p>
            <a:r>
              <a:rPr lang="ru-RU" sz="2400" b="1" dirty="0" smtClean="0"/>
              <a:t>В</a:t>
            </a:r>
            <a:r>
              <a:rPr lang="ru-RU" sz="2400" dirty="0" smtClean="0"/>
              <a:t> </a:t>
            </a:r>
            <a:r>
              <a:rPr lang="ru-RU" sz="2400" b="1" dirty="0" smtClean="0"/>
              <a:t>Африке</a:t>
            </a:r>
            <a:r>
              <a:rPr lang="ru-RU" sz="2400" dirty="0" smtClean="0"/>
              <a:t> </a:t>
            </a:r>
            <a:r>
              <a:rPr lang="ru-RU" sz="2400" b="1" dirty="0" smtClean="0"/>
              <a:t>большие</a:t>
            </a:r>
            <a:endParaRPr lang="ru-RU" sz="2400" dirty="0" smtClean="0"/>
          </a:p>
          <a:p>
            <a:r>
              <a:rPr lang="ru-RU" sz="2400" b="1" dirty="0" smtClean="0"/>
              <a:t>Злые</a:t>
            </a:r>
            <a:r>
              <a:rPr lang="ru-RU" sz="2400" dirty="0" smtClean="0"/>
              <a:t> </a:t>
            </a:r>
            <a:r>
              <a:rPr lang="ru-RU" sz="2400" b="1" dirty="0" smtClean="0"/>
              <a:t>крокодилы</a:t>
            </a:r>
            <a:r>
              <a:rPr lang="ru-RU" sz="2400" dirty="0" smtClean="0"/>
              <a:t>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ykl-res.azureedge.net/3ac3987d-0ab0-4aa5-8bc1-ca08950093dc/%D0%9F%D1%80%D0%B8%D1%80%D0%BE%D0%B4%D0%BD%D1%8B%D0%B5%20%D0%B7%D0%BE%D0%BD%D1%8B%20%D0%90%D1%84%D1%80%D0%B8%D0%BA%D0%B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http://www.geonature.ru/geophoto/52ten/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11014"/>
            <a:ext cx="4857752" cy="2732486"/>
          </a:xfrm>
          <a:prstGeom prst="rect">
            <a:avLst/>
          </a:prstGeom>
          <a:noFill/>
        </p:spPr>
      </p:pic>
      <p:pic>
        <p:nvPicPr>
          <p:cNvPr id="33794" name="Picture 2" descr="http://russian.people.com.cn/mediafile/201309/11/F2013091111402299611367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"/>
            <a:ext cx="4857752" cy="242531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603" y="1928811"/>
            <a:ext cx="4065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Переменно-влажные леса</a:t>
            </a:r>
            <a:endParaRPr lang="ru-RU" sz="2800" b="1" i="1" dirty="0"/>
          </a:p>
        </p:txBody>
      </p:sp>
      <p:pic>
        <p:nvPicPr>
          <p:cNvPr id="33796" name="Picture 4" descr="http://imgtube.ru/images/stories/2012/10/kalachari/kalachari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7" y="1"/>
            <a:ext cx="4429124" cy="2464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29322" y="1928811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Пустыни</a:t>
            </a:r>
            <a:endParaRPr lang="ru-RU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85984" y="2518175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/>
              <a:t>Области высотной поясности </a:t>
            </a:r>
            <a:endParaRPr lang="ru-RU" sz="2400" b="1" i="1" dirty="0"/>
          </a:p>
        </p:txBody>
      </p:sp>
      <p:pic>
        <p:nvPicPr>
          <p:cNvPr id="33800" name="Picture 8" descr="http://imgtube.ru/images/stories/2013/prirodnyje-zony/014-savanna/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464593"/>
            <a:ext cx="4429124" cy="267890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628" y="4312503"/>
            <a:ext cx="3857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Саванны и редколесья Африки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tatic.tonkosti.ru/images/5/51/%D0%A0%D0%B0%D0%B7%D0%BD%D0%BE%D0%BE%D0%B1%D1%80%D0%B0%D0%B7%D0%BD%D1%8B%D0%B5_%D0%B6%D0%B8%D0%B2%D0%BE%D1%82%D0%BD%D1%8B%D0%B5_%D0%B7%D0%B0_%D0%BE%D0%B4%D0%BD%D0%B8%D0%BC_%D1%81%D1%82%D0%BE%D0%BB%D0%BE%D0%BC%2C_%D0%9A%D0%B5%D0%BD%D0%B8%D1%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116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robinzon.tv/images/news/389f048512e3b516df43637ca5c329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471"/>
            <a:ext cx="9144000" cy="51559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4018373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Австралия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avatars.mds.yandex.net/get-marketpic/364755/market_dHqXWmRv5igjlKrnC9QVHA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4"/>
            <a:ext cx="9144000" cy="513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ukhtoma.ru/geobotany/australia/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643438" cy="25503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696503"/>
            <a:ext cx="1441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Скрэбы</a:t>
            </a:r>
            <a:endParaRPr lang="ru-RU" sz="2800" b="1" i="1" dirty="0"/>
          </a:p>
        </p:txBody>
      </p:sp>
      <p:pic>
        <p:nvPicPr>
          <p:cNvPr id="38916" name="Picture 4" descr="http://www.fitogeo.ru/images/public/20110310/mesta_razvitiya_zhestkolistnyh_lesov_i_kustarnikov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"/>
            <a:ext cx="4643438" cy="25860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06384" y="2089547"/>
            <a:ext cx="393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Средиземноморские</a:t>
            </a:r>
            <a:r>
              <a:rPr lang="ru-RU" dirty="0" smtClean="0"/>
              <a:t>  </a:t>
            </a:r>
            <a:r>
              <a:rPr lang="ru-RU" sz="2400" b="1" i="1" dirty="0" smtClean="0"/>
              <a:t>леса</a:t>
            </a:r>
            <a:endParaRPr lang="ru-RU" b="1" i="1" dirty="0"/>
          </a:p>
        </p:txBody>
      </p:sp>
      <p:pic>
        <p:nvPicPr>
          <p:cNvPr id="38918" name="Picture 6" descr="http://ukhtoma.ru/geobotany/australia/8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8174"/>
            <a:ext cx="4500562" cy="26253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65" y="4661315"/>
            <a:ext cx="3557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Травянистые саванны</a:t>
            </a:r>
            <a:endParaRPr lang="ru-RU" sz="2400" b="1" i="1" dirty="0"/>
          </a:p>
        </p:txBody>
      </p:sp>
      <p:pic>
        <p:nvPicPr>
          <p:cNvPr id="38920" name="Picture 8" descr="http://o-planete.ru/wp-content/uploads/2013/05/%D0%BA%D0%B0%D0%BC%D0%B5%D0%BD%D0%B8%D1%81%D1%82%D1%8B%D0%B5-%D1%80%D0%B0%D0%B2%D0%BD%D0%B8%D0%BD%D1%8B-%D0%90%D0%B2%D1%81%D1%82%D1%80%D0%B0%D0%BB%D0%B8%D0%B8-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9" y="2518174"/>
            <a:ext cx="4643437" cy="26253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72132" y="4554158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Пустыни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katyaburg.ru/sites/default/files/putechestvija_avstralia_foto_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5143500"/>
          </a:xfrm>
          <a:prstGeom prst="rect">
            <a:avLst/>
          </a:prstGeo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2" y="0"/>
            <a:ext cx="44291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itur.ru/media/k2/items/cache/be7685026070406a215779b242f1aa2e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5757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znay-skolko.ru/wp-content/uploads/2016/07/Skolko-materikov-na-Zem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vsyamagik.ru/wp-content/uploads/2015/12/1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"/>
            <a:ext cx="9191624" cy="5170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900igr.net/up/datas/86854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cdn2.arhivurokov.ru/multiurok/html/2018/01/24/s_5a68503b677dd/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ru3.anyfad.com/items/t1@3a28283c-9f0d-4395-8561-a93cbf9e6c56/Ledniki-Antarktidy-i-Grenlandii-tayut-katastroficheski-byst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0"/>
            <a:ext cx="9210149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komotoz.ru/photo/zhivotnye/images/morskoj_leopard/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1"/>
            <a:ext cx="9182100" cy="5143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4447001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пингвин Адели и морской леопард</a:t>
            </a:r>
            <a:endParaRPr lang="ru-RU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gamer.ru/system/attached_images/images/000/655/676/original/1379926381_kotik-morsk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18"/>
            <a:ext cx="9144000" cy="5139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6502"/>
            <a:ext cx="9174172" cy="444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-357222" y="214300"/>
            <a:ext cx="971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 smtClean="0"/>
              <a:t>Населе́ние Земли —</a:t>
            </a:r>
            <a:r>
              <a:rPr lang="ru-RU" sz="3200" i="1" dirty="0" smtClean="0"/>
              <a:t> 7 500 000 000 человек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fotki.ykt.ru/albums/userpics/2016/05-31/nina_badae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482188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Спасибо за внимание!!!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b.ru/misc/i/gallery/26746/603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1" y="3"/>
            <a:ext cx="9140953" cy="5143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60721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/>
              <a:t>Евразия </a:t>
            </a:r>
            <a:endParaRPr lang="ru-RU" sz="48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cdn2.arhivurokov.ru/multiurok/html/2017/10/03/s_59d32156ba566/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35769"/>
            <a:ext cx="9144000" cy="460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2"/>
            <a:ext cx="9144000" cy="5357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71670" y="3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Природные  зоны Евразии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lesorub.ru/netcat_files/Image/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"/>
            <a:ext cx="5199084" cy="2464593"/>
          </a:xfrm>
          <a:prstGeom prst="rect">
            <a:avLst/>
          </a:prstGeom>
          <a:noFill/>
        </p:spPr>
      </p:pic>
      <p:pic>
        <p:nvPicPr>
          <p:cNvPr id="44036" name="Picture 4" descr="http://old.rgo.ru/wp-content/uploads/2012/10/Bujratau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"/>
            <a:ext cx="4714876" cy="2464593"/>
          </a:xfrm>
          <a:prstGeom prst="rect">
            <a:avLst/>
          </a:prstGeom>
          <a:noFill/>
        </p:spPr>
      </p:pic>
      <p:pic>
        <p:nvPicPr>
          <p:cNvPr id="44038" name="Picture 6" descr="https://upload.wikimedia.org/wikipedia/commons/thumb/f/ff/Karoo_P1030683.JPG/640px-Karoo_P1030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" y="2451202"/>
            <a:ext cx="4786313" cy="2692301"/>
          </a:xfrm>
          <a:prstGeom prst="rect">
            <a:avLst/>
          </a:prstGeom>
          <a:noFill/>
        </p:spPr>
      </p:pic>
      <p:pic>
        <p:nvPicPr>
          <p:cNvPr id="44040" name="Picture 8" descr="http://www.conelpapa.com/relatos/relato2_clip_image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411014"/>
            <a:ext cx="4786314" cy="27324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85852" y="0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Лесостепь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04" y="0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Степь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607733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Полупустыня</a:t>
            </a:r>
            <a:endParaRPr lang="ru-RU" sz="2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4607733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Пустыня</a:t>
            </a:r>
            <a:endParaRPr lang="ru-RU" sz="2800"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иш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35770"/>
            <a:ext cx="8643998" cy="4447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900igr.net/up/datas/156798/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204</TotalTime>
  <Words>84</Words>
  <Application>Microsoft Office PowerPoint</Application>
  <PresentationFormat>Экран (16:9)</PresentationFormat>
  <Paragraphs>38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Литейная</vt:lpstr>
      <vt:lpstr>20 апреля –  Международный  день Земли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апреля –  Международный  день Земли</dc:title>
  <dc:creator>User</dc:creator>
  <cp:lastModifiedBy>S</cp:lastModifiedBy>
  <cp:revision>33</cp:revision>
  <dcterms:created xsi:type="dcterms:W3CDTF">2018-03-28T16:00:32Z</dcterms:created>
  <dcterms:modified xsi:type="dcterms:W3CDTF">2018-03-30T15:23:09Z</dcterms:modified>
</cp:coreProperties>
</file>