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3" r:id="rId2"/>
    <p:sldId id="342" r:id="rId3"/>
    <p:sldId id="341" r:id="rId4"/>
    <p:sldId id="344" r:id="rId5"/>
    <p:sldId id="327" r:id="rId6"/>
    <p:sldId id="328" r:id="rId7"/>
    <p:sldId id="329" r:id="rId8"/>
    <p:sldId id="334" r:id="rId9"/>
    <p:sldId id="345" r:id="rId10"/>
    <p:sldId id="346" r:id="rId11"/>
    <p:sldId id="347" r:id="rId12"/>
    <p:sldId id="348" r:id="rId13"/>
    <p:sldId id="350" r:id="rId14"/>
    <p:sldId id="351" r:id="rId15"/>
    <p:sldId id="349" r:id="rId16"/>
    <p:sldId id="352" r:id="rId17"/>
    <p:sldId id="353" r:id="rId18"/>
    <p:sldId id="354" r:id="rId19"/>
    <p:sldId id="33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75A2D"/>
    <a:srgbClr val="99FFCC"/>
    <a:srgbClr val="A0FABE"/>
    <a:srgbClr val="5D7E00"/>
    <a:srgbClr val="9E4F00"/>
    <a:srgbClr val="CC3300"/>
    <a:srgbClr val="EE7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17ED2-7DC0-4474-886D-FB2AB9DB7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744791"/>
      </p:ext>
    </p:extLst>
  </p:cSld>
  <p:clrMapOvr>
    <a:masterClrMapping/>
  </p:clrMapOvr>
  <p:transition spd="slow" advClick="0" advTm="7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B3C5B-C699-43FA-8F86-CB74222290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645849"/>
      </p:ext>
    </p:extLst>
  </p:cSld>
  <p:clrMapOvr>
    <a:masterClrMapping/>
  </p:clrMapOvr>
  <p:transition spd="slow" advClick="0" advTm="7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6731-1FED-43E8-BF1B-C93295424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951281"/>
      </p:ext>
    </p:extLst>
  </p:cSld>
  <p:clrMapOvr>
    <a:masterClrMapping/>
  </p:clrMapOvr>
  <p:transition spd="slow" advClick="0" advTm="7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4A781-9BCC-4AEE-AC2B-3FD5D6E2E6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051274"/>
      </p:ext>
    </p:extLst>
  </p:cSld>
  <p:clrMapOvr>
    <a:masterClrMapping/>
  </p:clrMapOvr>
  <p:transition spd="slow" advClick="0" advTm="7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DA5B9-E175-4E2C-9B65-5D1BCD285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86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61948-B191-4F2D-B01A-081FFE51B7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908578"/>
      </p:ext>
    </p:extLst>
  </p:cSld>
  <p:clrMapOvr>
    <a:masterClrMapping/>
  </p:clrMapOvr>
  <p:transition spd="slow" advClick="0" advTm="7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BD7DB-6630-4163-9439-5F11DBA315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607780"/>
      </p:ext>
    </p:extLst>
  </p:cSld>
  <p:clrMapOvr>
    <a:masterClrMapping/>
  </p:clrMapOvr>
  <p:transition spd="slow" advClick="0" advTm="7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01220-9C9D-4AB8-A92C-D71060FF5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135885"/>
      </p:ext>
    </p:extLst>
  </p:cSld>
  <p:clrMapOvr>
    <a:masterClrMapping/>
  </p:clrMapOvr>
  <p:transition spd="slow" advClick="0" advTm="7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6FDAF-6BFD-49F9-A3DF-C20A6ABEB9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637518"/>
      </p:ext>
    </p:extLst>
  </p:cSld>
  <p:clrMapOvr>
    <a:masterClrMapping/>
  </p:clrMapOvr>
  <p:transition spd="slow" advClick="0" advTm="7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44C2C-1F80-4657-BA2C-653571DC3A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573438"/>
      </p:ext>
    </p:extLst>
  </p:cSld>
  <p:clrMapOvr>
    <a:masterClrMapping/>
  </p:clrMapOvr>
  <p:transition spd="slow" advClick="0" advTm="7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0254A-EBDE-49ED-8FCF-0B90B2892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394256"/>
      </p:ext>
    </p:extLst>
  </p:cSld>
  <p:clrMapOvr>
    <a:masterClrMapping/>
  </p:clrMapOvr>
  <p:transition spd="slow" advClick="0" advTm="7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77AE18D2-138F-4DFE-A15C-4E3CAA8B3E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 advTm="7000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000" y="1700808"/>
            <a:ext cx="9001000" cy="147002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Отечества: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прошлое и настоящее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76625"/>
            <a:ext cx="409733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7319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235950" cy="6176963"/>
          </a:xfrm>
          <a:noFill/>
        </p:spPr>
      </p:pic>
    </p:spTree>
  </p:cSld>
  <p:clrMapOvr>
    <a:masterClrMapping/>
  </p:clrMapOvr>
  <p:transition spd="slow" advClick="0" advTm="7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77072"/>
            <a:ext cx="82296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Орден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Святого Георгия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степени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4465638" cy="6319838"/>
          </a:xfrm>
          <a:noFill/>
        </p:spPr>
      </p:pic>
    </p:spTree>
  </p:cSld>
  <p:clrMapOvr>
    <a:masterClrMapping/>
  </p:clrMapOvr>
  <p:transition spd="slow" advClick="0" advTm="7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33375"/>
            <a:ext cx="7300912" cy="583882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587727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/>
                <a:latin typeface="+mn-lt"/>
              </a:rPr>
              <a:t>Орден с наградной книжкой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7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8229600" cy="4649788"/>
          </a:xfrm>
          <a:noFill/>
        </p:spPr>
      </p:pic>
    </p:spTree>
  </p:cSld>
  <p:clrMapOvr>
    <a:masterClrMapping/>
  </p:clrMapOvr>
  <p:transition spd="slow" advClick="0" advTm="7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20713"/>
            <a:ext cx="8496300" cy="5649912"/>
          </a:xfrm>
          <a:noFill/>
        </p:spPr>
      </p:pic>
    </p:spTree>
  </p:cSld>
  <p:clrMapOvr>
    <a:masterClrMapping/>
  </p:clrMapOvr>
  <p:transition spd="slow" advClick="0" advTm="7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653136"/>
            <a:ext cx="5112568" cy="71095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генерал-майор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авиации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Суламбек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Осканов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4365625" cy="6305550"/>
          </a:xfrm>
          <a:noFill/>
        </p:spPr>
      </p:pic>
    </p:spTree>
  </p:cSld>
  <p:clrMapOvr>
    <a:masterClrMapping/>
  </p:clrMapOvr>
  <p:transition spd="slow" advClick="0" advTm="7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2068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 Прохоренко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8137525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86916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latin typeface="+mn-lt"/>
              </a:rPr>
              <a:t>Евгений Родионов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4000500" cy="6067425"/>
          </a:xfrm>
          <a:noFill/>
        </p:spPr>
      </p:pic>
    </p:spTree>
  </p:cSld>
  <p:clrMapOvr>
    <a:masterClrMapping/>
  </p:clrMapOvr>
  <p:transition spd="slow" advClick="0" advTm="7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247062" cy="6137275"/>
          </a:xfrm>
          <a:noFill/>
        </p:spPr>
      </p:pic>
    </p:spTree>
  </p:cSld>
  <p:clrMapOvr>
    <a:masterClrMapping/>
  </p:clrMapOvr>
  <p:transition spd="slow" advClick="0" advTm="7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ravoedelo.ru/sites/default/files/ct_news/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Героями не рождаются, героями становятся в час испытаний.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645024"/>
            <a:ext cx="727280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 подвигах - стихи слагают.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О славе – песни создают.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“Герои никогда не умирают,</a:t>
            </a:r>
            <a:b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</a:br>
            <a:r>
              <a:rPr lang="ru-RU" sz="36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Герои в нашей памяти живут!”</a:t>
            </a:r>
          </a:p>
        </p:txBody>
      </p:sp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555038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4797152"/>
            <a:ext cx="822960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«Неизвестный пехотинец»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752975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жертвам революции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Марсово поле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8913"/>
            <a:ext cx="7967662" cy="5399087"/>
          </a:xfrm>
          <a:noFill/>
        </p:spPr>
      </p:pic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8964488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 9 декабря –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День  Героев Отечества России</a:t>
            </a:r>
          </a:p>
        </p:txBody>
      </p:sp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88" y="476250"/>
            <a:ext cx="792162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каждую эпоху есть свои</a:t>
            </a:r>
          </a:p>
          <a:p>
            <a:pPr algn="ctr">
              <a:defRPr/>
            </a:pPr>
            <a:r>
              <a:rPr lang="ru-RU" sz="2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ГЕРОИ -  это люди, которые отважно защищали своё Отечество, внесли огромный вклад в историю своей страны. </a:t>
            </a:r>
          </a:p>
          <a:p>
            <a:pPr algn="ctr">
              <a:defRPr/>
            </a:pPr>
            <a:r>
              <a:rPr lang="ru-RU" sz="2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Люди, которые совершили подвиг,   многие из них пожертвовали своей жизнью  во  благо Родины.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75" name="Picture 2" descr="H: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16338"/>
            <a:ext cx="4017962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96752"/>
            <a:ext cx="576064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Герой  Российской  Федерации </a:t>
            </a:r>
            <a:r>
              <a:rPr lang="ru-RU" sz="2800" dirty="0">
                <a:latin typeface="Arial" charset="0"/>
              </a:rPr>
              <a:t>—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государственная  награда </a:t>
            </a:r>
          </a:p>
          <a:p>
            <a:pPr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Российской Федерации — звание, присваиваемое за заслуги перед государством и народом, связанные с совершением геройского подвига.</a:t>
            </a:r>
          </a:p>
          <a:p>
            <a:pPr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Герою Российской Федерации вручается знак особого отличия — медаль «Золотая Звезда».</a:t>
            </a:r>
          </a:p>
        </p:txBody>
      </p:sp>
      <p:pic>
        <p:nvPicPr>
          <p:cNvPr id="6147" name="Picture 2" descr="Hero of the Russian Federation med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5213"/>
            <a:ext cx="220186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403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 Святого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Георгия Победоносца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Содержимое 3" descr="http://festival.1september.ru/articles/525320/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557338"/>
            <a:ext cx="3600450" cy="1911350"/>
          </a:xfrm>
        </p:spPr>
      </p:pic>
      <p:pic>
        <p:nvPicPr>
          <p:cNvPr id="4100" name="Picture 2" descr="G:\11\Случаи вычитания 14-\news_img_file_223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228975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im5-tub-ru.yandex.net/i?id=109448301-1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1275" y="3789363"/>
            <a:ext cx="51482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 времена правления императрицы Екатерины II, </a:t>
            </a:r>
          </a:p>
          <a:p>
            <a:pPr>
              <a:defRPr/>
            </a:pP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ею был учреждён  орден  </a:t>
            </a:r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Святого Георгия Победоносца,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которым награждали за МУЖЕСТВО, ОТВАГУ, ГЕРОИЗМ.</a:t>
            </a:r>
          </a:p>
        </p:txBody>
      </p:sp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256587" cy="6192838"/>
          </a:xfrm>
          <a:noFill/>
        </p:spPr>
      </p:pic>
    </p:spTree>
  </p:cSld>
  <p:clrMapOvr>
    <a:masterClrMapping/>
  </p:clrMapOvr>
  <p:transition spd="slow" advClick="0" advTm="7000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1320</TotalTime>
  <Words>116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Герои Отечества:         прошлое и настоящее</vt:lpstr>
      <vt:lpstr>Презентация PowerPoint</vt:lpstr>
      <vt:lpstr>Монумент  «Неизвестный пехотинец»   Дания </vt:lpstr>
      <vt:lpstr>Памятник жертвам революции Санкт-Петербург Марсово поле</vt:lpstr>
      <vt:lpstr>Презентация PowerPoint</vt:lpstr>
      <vt:lpstr>Презентация PowerPoint</vt:lpstr>
      <vt:lpstr>Презентация PowerPoint</vt:lpstr>
      <vt:lpstr>Орден  Святого  Георгия Победоносца</vt:lpstr>
      <vt:lpstr>Презентация PowerPoint</vt:lpstr>
      <vt:lpstr>Презентация PowerPoint</vt:lpstr>
      <vt:lpstr>Орден Святого Георгия  I степени</vt:lpstr>
      <vt:lpstr>Орден с наградной книжкой</vt:lpstr>
      <vt:lpstr>Презентация PowerPoint</vt:lpstr>
      <vt:lpstr>Презентация PowerPoint</vt:lpstr>
      <vt:lpstr>генерал-майор  авиации  Суламбек Осканов</vt:lpstr>
      <vt:lpstr>Александр Александрович Прохоренко</vt:lpstr>
      <vt:lpstr>Евгений Родионов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Виталий                       Александрович                            Закруткин   «Матерь человеческая» (фрагмент из  повести)</dc:title>
  <dc:creator>User</dc:creator>
  <cp:lastModifiedBy>S</cp:lastModifiedBy>
  <cp:revision>52</cp:revision>
  <dcterms:created xsi:type="dcterms:W3CDTF">2008-06-25T16:49:17Z</dcterms:created>
  <dcterms:modified xsi:type="dcterms:W3CDTF">2018-12-03T09:36:11Z</dcterms:modified>
</cp:coreProperties>
</file>